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Fira Sans Extra Condensed Medium"/>
      <p:regular r:id="rId16"/>
      <p:bold r:id="rId17"/>
      <p:italic r:id="rId18"/>
      <p:boldItalic r:id="rId19"/>
    </p:embeddedFont>
    <p:embeddedFont>
      <p:font typeface="Saira Extra Condensed"/>
      <p:regular r:id="rId20"/>
      <p:bold r:id="rId21"/>
    </p:embeddedFont>
    <p:embeddedFont>
      <p:font typeface="Squada One"/>
      <p:regular r:id="rId22"/>
    </p:embeddedFont>
    <p:embeddedFont>
      <p:font typeface="Barlow Semi Condensed"/>
      <p:regular r:id="rId23"/>
      <p:bold r:id="rId24"/>
      <p:italic r:id="rId25"/>
      <p:boldItalic r:id="rId26"/>
    </p:embeddedFont>
    <p:embeddedFont>
      <p:font typeface="Roboto Slab Regular"/>
      <p:regular r:id="rId27"/>
      <p:bold r:id="rId28"/>
    </p:embeddedFont>
    <p:embeddedFont>
      <p:font typeface="Saira ExtraCondensed SemiBold"/>
      <p:regular r:id="rId29"/>
      <p:bold r:id="rId30"/>
    </p:embeddedFont>
    <p:embeddedFont>
      <p:font typeface="Saira ExtraCondensed Medium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airaExtraCondensed-regular.fntdata"/><Relationship Id="rId22" Type="http://schemas.openxmlformats.org/officeDocument/2006/relationships/font" Target="fonts/SquadaOne-regular.fntdata"/><Relationship Id="rId21" Type="http://schemas.openxmlformats.org/officeDocument/2006/relationships/font" Target="fonts/SairaExtraCondensed-bold.fntdata"/><Relationship Id="rId24" Type="http://schemas.openxmlformats.org/officeDocument/2006/relationships/font" Target="fonts/BarlowSemiCondensed-bold.fntdata"/><Relationship Id="rId23" Type="http://schemas.openxmlformats.org/officeDocument/2006/relationships/font" Target="fonts/BarlowSemiCondense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SemiCondensed-boldItalic.fntdata"/><Relationship Id="rId25" Type="http://schemas.openxmlformats.org/officeDocument/2006/relationships/font" Target="fonts/BarlowSemiCondensed-italic.fntdata"/><Relationship Id="rId28" Type="http://schemas.openxmlformats.org/officeDocument/2006/relationships/font" Target="fonts/RobotoSlabRegular-bold.fntdata"/><Relationship Id="rId27" Type="http://schemas.openxmlformats.org/officeDocument/2006/relationships/font" Target="fonts/RobotoSlabRegula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airaExtraCondensed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airaExtraCondensedMedium-regular.fntdata"/><Relationship Id="rId30" Type="http://schemas.openxmlformats.org/officeDocument/2006/relationships/font" Target="fonts/SairaExtraCondensedSemi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SairaExtraCondensedMedium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19" Type="http://schemas.openxmlformats.org/officeDocument/2006/relationships/font" Target="fonts/FiraSansExtraCondensedMedium-boldItalic.fntdata"/><Relationship Id="rId18" Type="http://schemas.openxmlformats.org/officeDocument/2006/relationships/font" Target="fonts/FiraSansExtraCondensed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Hello everyone! We are code warriors, and today we are going to present to you our solution to empower youths to grow their money.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54dda1946d_4_2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54dda1946d_4_2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 is made up of three parts: your confidentials, a graph tracking your financial activities, and the recommendation of investment tools we have for you given your profile test results.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945cb81ff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945cb81ff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45cb81ff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45cb81ff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solution is a web application to help youth identify the best investment instruments by providing basic investment knowledge and options.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45cb81fff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945cb81fff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These are the technology we used.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webpage includes 4 parts in total, educational, profile, finances and dashboard.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 us move to the first page. </a:t>
            </a:r>
            <a:r>
              <a:rPr lang="es">
                <a:solidFill>
                  <a:schemeClr val="dk1"/>
                </a:solidFill>
              </a:rPr>
              <a:t>We believe education is the power.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4_2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4_2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 enable youths to grow their money, necessary investing knowledge is a must. In the education page, we offer basic explanations of investing concepts and approaches, reminders of some common investment traps, and lastly links to quality online courses and materials if they requires a further dig-in.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we includes a short quiz to determine the users’ investment preference from the 5 aspects, by which the youths can see right away if they are active or passive investors.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54dda1946d_4_2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54dda1946d_4_2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Moving on to the third part, which is the finances page.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945cb81ff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945cb81ff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page is meant for youth to monitor their wealth flow by consciously key in their income, expenditure, savings and investment.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TLE OPENING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998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9998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143712" y="225"/>
            <a:ext cx="9431400" cy="5143650"/>
            <a:chOff x="-143712" y="225"/>
            <a:chExt cx="9431400" cy="5143650"/>
          </a:xfrm>
        </p:grpSpPr>
        <p:pic>
          <p:nvPicPr>
            <p:cNvPr id="16" name="Google Shape;16;p2"/>
            <p:cNvPicPr preferRelativeResize="0"/>
            <p:nvPr/>
          </p:nvPicPr>
          <p:blipFill rotWithShape="1">
            <a:blip r:embed="rId2">
              <a:alphaModFix/>
            </a:blip>
            <a:srcRect b="10046" l="36728" r="0" t="43971"/>
            <a:stretch/>
          </p:blipFill>
          <p:spPr>
            <a:xfrm flipH="1">
              <a:off x="0" y="356950"/>
              <a:ext cx="9143999" cy="4430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0" y="357000"/>
              <a:ext cx="9144000" cy="4430100"/>
            </a:xfrm>
            <a:prstGeom prst="rect">
              <a:avLst/>
            </a:prstGeom>
            <a:solidFill>
              <a:srgbClr val="FFFFFF">
                <a:alpha val="27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-132125" y="323850"/>
              <a:ext cx="4305650" cy="4819725"/>
              <a:chOff x="-132125" y="323850"/>
              <a:chExt cx="4305650" cy="48197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-132125" y="1701975"/>
                <a:ext cx="851400" cy="344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5B1"/>
                  </a:solidFill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580900" y="323850"/>
                <a:ext cx="859500" cy="1402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5B1"/>
                  </a:solidFill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56450" y="3424275"/>
                <a:ext cx="1861500" cy="859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5B1"/>
                  </a:solidFill>
                </a:endParaRPr>
              </a:p>
            </p:txBody>
          </p:sp>
          <p:grpSp>
            <p:nvGrpSpPr>
              <p:cNvPr id="22" name="Google Shape;22;p2"/>
              <p:cNvGrpSpPr/>
              <p:nvPr/>
            </p:nvGrpSpPr>
            <p:grpSpPr>
              <a:xfrm>
                <a:off x="723300" y="867875"/>
                <a:ext cx="3450225" cy="2551600"/>
                <a:chOff x="723300" y="867875"/>
                <a:chExt cx="3450225" cy="2551600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723300" y="1726400"/>
                  <a:ext cx="836100" cy="838800"/>
                </a:xfrm>
                <a:prstGeom prst="rect">
                  <a:avLst/>
                </a:prstGeom>
                <a:solidFill>
                  <a:srgbClr val="F4C5B1">
                    <a:alpha val="66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4C5B1"/>
                    </a:solidFill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580900" y="2580675"/>
                  <a:ext cx="837300" cy="838800"/>
                </a:xfrm>
                <a:prstGeom prst="rect">
                  <a:avLst/>
                </a:prstGeom>
                <a:solidFill>
                  <a:srgbClr val="F4C5B1">
                    <a:alpha val="66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4C5B1"/>
                    </a:solidFill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2436275" y="1726400"/>
                  <a:ext cx="851400" cy="838800"/>
                </a:xfrm>
                <a:prstGeom prst="rect">
                  <a:avLst/>
                </a:prstGeom>
                <a:solidFill>
                  <a:srgbClr val="F4C5B1">
                    <a:alpha val="66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4C5B1"/>
                    </a:solidFill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3286725" y="867875"/>
                  <a:ext cx="886800" cy="848100"/>
                </a:xfrm>
                <a:prstGeom prst="rect">
                  <a:avLst/>
                </a:prstGeom>
                <a:solidFill>
                  <a:srgbClr val="F4C5B1">
                    <a:alpha val="66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4C5B1"/>
                    </a:solidFill>
                  </a:endParaRPr>
                </a:p>
              </p:txBody>
            </p:sp>
          </p:grpSp>
        </p:grpSp>
        <p:sp>
          <p:nvSpPr>
            <p:cNvPr id="27" name="Google Shape;27;p2"/>
            <p:cNvSpPr/>
            <p:nvPr/>
          </p:nvSpPr>
          <p:spPr>
            <a:xfrm>
              <a:off x="18639" y="1507984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8639" y="2419108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-143712" y="225"/>
              <a:ext cx="9431400" cy="5143650"/>
              <a:chOff x="-7525" y="-8625"/>
              <a:chExt cx="9431400" cy="514365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752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752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752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752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752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752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49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49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49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49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49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49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707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707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707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707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707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707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564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564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564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564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564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564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22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422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22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422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22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22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279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279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279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279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279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279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136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136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136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136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136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136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994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5994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5994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5994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5994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994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851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6851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851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6851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6851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851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709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709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709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709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709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709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66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566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566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566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566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566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" name="Google Shape;96;p2"/>
          <p:cNvSpPr/>
          <p:nvPr/>
        </p:nvSpPr>
        <p:spPr>
          <a:xfrm>
            <a:off x="4151550" y="867875"/>
            <a:ext cx="4270200" cy="3408300"/>
          </a:xfrm>
          <a:prstGeom prst="rect">
            <a:avLst/>
          </a:prstGeom>
          <a:solidFill>
            <a:srgbClr val="F4C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5B1"/>
              </a:solidFill>
            </a:endParaRPr>
          </a:p>
        </p:txBody>
      </p:sp>
      <p:sp>
        <p:nvSpPr>
          <p:cNvPr id="97" name="Google Shape;97;p2"/>
          <p:cNvSpPr txBox="1"/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600"/>
              <a:buNone/>
              <a:defRPr sz="9600"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8" name="Google Shape;98;p2"/>
          <p:cNvSpPr txBox="1"/>
          <p:nvPr>
            <p:ph idx="1" type="subTitle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_1_1_1_1_1">
    <p:bg>
      <p:bgPr>
        <a:solidFill>
          <a:srgbClr val="FFFFFF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11"/>
          <p:cNvPicPr preferRelativeResize="0"/>
          <p:nvPr/>
        </p:nvPicPr>
        <p:blipFill rotWithShape="1">
          <a:blip r:embed="rId2">
            <a:alphaModFix/>
          </a:blip>
          <a:srcRect b="2851" l="0" r="55239" t="30042"/>
          <a:stretch/>
        </p:blipFill>
        <p:spPr>
          <a:xfrm flipH="1">
            <a:off x="95" y="308551"/>
            <a:ext cx="4508596" cy="4506147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1"/>
          <p:cNvSpPr/>
          <p:nvPr/>
        </p:nvSpPr>
        <p:spPr>
          <a:xfrm flipH="1">
            <a:off x="-9" y="289201"/>
            <a:ext cx="4508700" cy="4506000"/>
          </a:xfrm>
          <a:prstGeom prst="rect">
            <a:avLst/>
          </a:prstGeom>
          <a:solidFill>
            <a:srgbClr val="FFFFFF">
              <a:alpha val="3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1"/>
          <p:cNvSpPr/>
          <p:nvPr/>
        </p:nvSpPr>
        <p:spPr>
          <a:xfrm flipH="1">
            <a:off x="3035450" y="3018759"/>
            <a:ext cx="897900" cy="888300"/>
          </a:xfrm>
          <a:prstGeom prst="rect">
            <a:avLst/>
          </a:prstGeom>
          <a:solidFill>
            <a:srgbClr val="F4C5B1">
              <a:alpha val="36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698" name="Google Shape;698;p11"/>
          <p:cNvSpPr/>
          <p:nvPr/>
        </p:nvSpPr>
        <p:spPr>
          <a:xfrm flipH="1">
            <a:off x="1244850" y="3907059"/>
            <a:ext cx="897900" cy="888300"/>
          </a:xfrm>
          <a:prstGeom prst="rect">
            <a:avLst/>
          </a:prstGeom>
          <a:solidFill>
            <a:srgbClr val="F4C5B1">
              <a:alpha val="36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699" name="Google Shape;699;p11"/>
          <p:cNvSpPr/>
          <p:nvPr/>
        </p:nvSpPr>
        <p:spPr>
          <a:xfrm flipH="1">
            <a:off x="898950" y="308559"/>
            <a:ext cx="897900" cy="888300"/>
          </a:xfrm>
          <a:prstGeom prst="rect">
            <a:avLst/>
          </a:prstGeom>
          <a:solidFill>
            <a:srgbClr val="F4C5B1">
              <a:alpha val="36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700" name="Google Shape;700;p11"/>
          <p:cNvSpPr/>
          <p:nvPr/>
        </p:nvSpPr>
        <p:spPr>
          <a:xfrm flipH="1">
            <a:off x="908400" y="1211801"/>
            <a:ext cx="897900" cy="9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1"/>
          <p:cNvSpPr/>
          <p:nvPr/>
        </p:nvSpPr>
        <p:spPr>
          <a:xfrm flipH="1">
            <a:off x="3594591" y="3897001"/>
            <a:ext cx="914100" cy="9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1"/>
          <p:cNvSpPr/>
          <p:nvPr/>
        </p:nvSpPr>
        <p:spPr>
          <a:xfrm flipH="1" rot="5400000">
            <a:off x="-451791" y="3470540"/>
            <a:ext cx="1812000" cy="9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11"/>
          <p:cNvGrpSpPr/>
          <p:nvPr/>
        </p:nvGrpSpPr>
        <p:grpSpPr>
          <a:xfrm>
            <a:off x="53" y="-593771"/>
            <a:ext cx="8238960" cy="5420572"/>
            <a:chOff x="53" y="-593771"/>
            <a:chExt cx="8238960" cy="5420572"/>
          </a:xfrm>
        </p:grpSpPr>
        <p:grpSp>
          <p:nvGrpSpPr>
            <p:cNvPr id="704" name="Google Shape;704;p11"/>
            <p:cNvGrpSpPr/>
            <p:nvPr/>
          </p:nvGrpSpPr>
          <p:grpSpPr>
            <a:xfrm flipH="1">
              <a:off x="53" y="-593771"/>
              <a:ext cx="4508638" cy="5409577"/>
              <a:chOff x="0" y="-75"/>
              <a:chExt cx="4287000" cy="5143650"/>
            </a:xfrm>
          </p:grpSpPr>
          <p:sp>
            <p:nvSpPr>
              <p:cNvPr id="705" name="Google Shape;705;p11"/>
              <p:cNvSpPr/>
              <p:nvPr/>
            </p:nvSpPr>
            <p:spPr>
              <a:xfrm>
                <a:off x="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8574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8574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8574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8574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8574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574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17148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17148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17148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17148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17148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17148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25722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1"/>
              <p:cNvSpPr/>
              <p:nvPr/>
            </p:nvSpPr>
            <p:spPr>
              <a:xfrm>
                <a:off x="25722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1"/>
              <p:cNvSpPr/>
              <p:nvPr/>
            </p:nvSpPr>
            <p:spPr>
              <a:xfrm>
                <a:off x="25722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1"/>
              <p:cNvSpPr/>
              <p:nvPr/>
            </p:nvSpPr>
            <p:spPr>
              <a:xfrm>
                <a:off x="25722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1"/>
              <p:cNvSpPr/>
              <p:nvPr/>
            </p:nvSpPr>
            <p:spPr>
              <a:xfrm>
                <a:off x="34296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1"/>
              <p:cNvSpPr/>
              <p:nvPr/>
            </p:nvSpPr>
            <p:spPr>
              <a:xfrm>
                <a:off x="34296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1"/>
              <p:cNvSpPr/>
              <p:nvPr/>
            </p:nvSpPr>
            <p:spPr>
              <a:xfrm>
                <a:off x="34296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1"/>
              <p:cNvSpPr/>
              <p:nvPr/>
            </p:nvSpPr>
            <p:spPr>
              <a:xfrm>
                <a:off x="34296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1"/>
              <p:cNvSpPr/>
              <p:nvPr/>
            </p:nvSpPr>
            <p:spPr>
              <a:xfrm>
                <a:off x="34296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1"/>
              <p:cNvSpPr/>
              <p:nvPr/>
            </p:nvSpPr>
            <p:spPr>
              <a:xfrm>
                <a:off x="25722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1"/>
              <p:cNvSpPr/>
              <p:nvPr/>
            </p:nvSpPr>
            <p:spPr>
              <a:xfrm>
                <a:off x="34296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4" name="Google Shape;734;p11"/>
            <p:cNvSpPr/>
            <p:nvPr/>
          </p:nvSpPr>
          <p:spPr>
            <a:xfrm flipH="1">
              <a:off x="911813" y="2120201"/>
              <a:ext cx="7327200" cy="27066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D5D5"/>
                </a:solidFill>
              </a:endParaRPr>
            </a:p>
          </p:txBody>
        </p:sp>
      </p:grpSp>
      <p:sp>
        <p:nvSpPr>
          <p:cNvPr id="735" name="Google Shape;735;p11"/>
          <p:cNvSpPr txBox="1"/>
          <p:nvPr>
            <p:ph type="ctrTitle"/>
          </p:nvPr>
        </p:nvSpPr>
        <p:spPr>
          <a:xfrm flipH="1">
            <a:off x="1241375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6" name="Google Shape;736;p11"/>
          <p:cNvSpPr txBox="1"/>
          <p:nvPr>
            <p:ph idx="1" type="subTitle"/>
          </p:nvPr>
        </p:nvSpPr>
        <p:spPr>
          <a:xfrm flipH="1">
            <a:off x="1241350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7" name="Google Shape;737;p11"/>
          <p:cNvSpPr txBox="1"/>
          <p:nvPr>
            <p:ph idx="2"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8" name="Google Shape;738;p11"/>
          <p:cNvSpPr txBox="1"/>
          <p:nvPr>
            <p:ph idx="3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739" name="Google Shape;739;p11"/>
          <p:cNvCxnSpPr/>
          <p:nvPr/>
        </p:nvCxnSpPr>
        <p:spPr>
          <a:xfrm>
            <a:off x="4592736" y="3476301"/>
            <a:ext cx="0" cy="94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11"/>
          <p:cNvSpPr txBox="1"/>
          <p:nvPr>
            <p:ph idx="4" type="title"/>
          </p:nvPr>
        </p:nvSpPr>
        <p:spPr>
          <a:xfrm>
            <a:off x="5648624" y="609150"/>
            <a:ext cx="267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_1_1_1_1_1_1">
    <p:bg>
      <p:bgPr>
        <a:solidFill>
          <a:srgbClr val="FFFFFF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"/>
          <p:cNvSpPr/>
          <p:nvPr/>
        </p:nvSpPr>
        <p:spPr>
          <a:xfrm flipH="1">
            <a:off x="1244850" y="3888305"/>
            <a:ext cx="897900" cy="888300"/>
          </a:xfrm>
          <a:prstGeom prst="rect">
            <a:avLst/>
          </a:prstGeom>
          <a:solidFill>
            <a:srgbClr val="F4C5B1">
              <a:alpha val="36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743" name="Google Shape;743;p12"/>
          <p:cNvSpPr/>
          <p:nvPr/>
        </p:nvSpPr>
        <p:spPr>
          <a:xfrm flipH="1" rot="5400000">
            <a:off x="-451791" y="3451786"/>
            <a:ext cx="1812000" cy="9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12"/>
          <p:cNvGrpSpPr/>
          <p:nvPr/>
        </p:nvGrpSpPr>
        <p:grpSpPr>
          <a:xfrm>
            <a:off x="908350" y="-604311"/>
            <a:ext cx="8235700" cy="5416161"/>
            <a:chOff x="908350" y="-604311"/>
            <a:chExt cx="8235700" cy="5416161"/>
          </a:xfrm>
        </p:grpSpPr>
        <p:grpSp>
          <p:nvGrpSpPr>
            <p:cNvPr id="745" name="Google Shape;745;p12"/>
            <p:cNvGrpSpPr/>
            <p:nvPr/>
          </p:nvGrpSpPr>
          <p:grpSpPr>
            <a:xfrm>
              <a:off x="4635350" y="-604311"/>
              <a:ext cx="4508700" cy="5416161"/>
              <a:chOff x="4635350" y="-604311"/>
              <a:chExt cx="4508700" cy="5416161"/>
            </a:xfrm>
          </p:grpSpPr>
          <p:pic>
            <p:nvPicPr>
              <p:cNvPr id="746" name="Google Shape;746;p1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62577" t="43899"/>
              <a:stretch/>
            </p:blipFill>
            <p:spPr>
              <a:xfrm>
                <a:off x="4635397" y="289797"/>
                <a:ext cx="4508600" cy="45061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7" name="Google Shape;747;p12"/>
              <p:cNvSpPr/>
              <p:nvPr/>
            </p:nvSpPr>
            <p:spPr>
              <a:xfrm flipH="1">
                <a:off x="4635350" y="270450"/>
                <a:ext cx="4508700" cy="4541400"/>
              </a:xfrm>
              <a:prstGeom prst="rect">
                <a:avLst/>
              </a:pr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2"/>
              <p:cNvSpPr/>
              <p:nvPr/>
            </p:nvSpPr>
            <p:spPr>
              <a:xfrm flipH="1">
                <a:off x="5534255" y="310885"/>
                <a:ext cx="897900" cy="888300"/>
              </a:xfrm>
              <a:prstGeom prst="rect">
                <a:avLst/>
              </a:prstGeom>
              <a:solidFill>
                <a:srgbClr val="F4C5B1">
                  <a:alpha val="36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749" name="Google Shape;749;p12"/>
              <p:cNvSpPr/>
              <p:nvPr/>
            </p:nvSpPr>
            <p:spPr>
              <a:xfrm flipH="1">
                <a:off x="5543706" y="1193047"/>
                <a:ext cx="897900" cy="908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0" name="Google Shape;750;p12"/>
              <p:cNvGrpSpPr/>
              <p:nvPr/>
            </p:nvGrpSpPr>
            <p:grpSpPr>
              <a:xfrm flipH="1">
                <a:off x="4635384" y="-604311"/>
                <a:ext cx="4508638" cy="5409577"/>
                <a:chOff x="0" y="-75"/>
                <a:chExt cx="4287000" cy="5143650"/>
              </a:xfrm>
            </p:grpSpPr>
            <p:sp>
              <p:nvSpPr>
                <p:cNvPr id="751" name="Google Shape;751;p12"/>
                <p:cNvSpPr/>
                <p:nvPr/>
              </p:nvSpPr>
              <p:spPr>
                <a:xfrm>
                  <a:off x="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12"/>
                <p:cNvSpPr/>
                <p:nvPr/>
              </p:nvSpPr>
              <p:spPr>
                <a:xfrm>
                  <a:off x="0" y="857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12"/>
                <p:cNvSpPr/>
                <p:nvPr/>
              </p:nvSpPr>
              <p:spPr>
                <a:xfrm>
                  <a:off x="0" y="17144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12"/>
                <p:cNvSpPr/>
                <p:nvPr/>
              </p:nvSpPr>
              <p:spPr>
                <a:xfrm>
                  <a:off x="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12"/>
                <p:cNvSpPr/>
                <p:nvPr/>
              </p:nvSpPr>
              <p:spPr>
                <a:xfrm>
                  <a:off x="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12"/>
                <p:cNvSpPr/>
                <p:nvPr/>
              </p:nvSpPr>
              <p:spPr>
                <a:xfrm>
                  <a:off x="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12"/>
                <p:cNvSpPr/>
                <p:nvPr/>
              </p:nvSpPr>
              <p:spPr>
                <a:xfrm>
                  <a:off x="85740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12"/>
                <p:cNvSpPr/>
                <p:nvPr/>
              </p:nvSpPr>
              <p:spPr>
                <a:xfrm>
                  <a:off x="857400" y="857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12"/>
                <p:cNvSpPr/>
                <p:nvPr/>
              </p:nvSpPr>
              <p:spPr>
                <a:xfrm>
                  <a:off x="857400" y="17144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12"/>
                <p:cNvSpPr/>
                <p:nvPr/>
              </p:nvSpPr>
              <p:spPr>
                <a:xfrm>
                  <a:off x="85740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12"/>
                <p:cNvSpPr/>
                <p:nvPr/>
              </p:nvSpPr>
              <p:spPr>
                <a:xfrm>
                  <a:off x="85740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12"/>
                <p:cNvSpPr/>
                <p:nvPr/>
              </p:nvSpPr>
              <p:spPr>
                <a:xfrm>
                  <a:off x="85740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12"/>
                <p:cNvSpPr/>
                <p:nvPr/>
              </p:nvSpPr>
              <p:spPr>
                <a:xfrm>
                  <a:off x="171480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12"/>
                <p:cNvSpPr/>
                <p:nvPr/>
              </p:nvSpPr>
              <p:spPr>
                <a:xfrm>
                  <a:off x="1714800" y="857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12"/>
                <p:cNvSpPr/>
                <p:nvPr/>
              </p:nvSpPr>
              <p:spPr>
                <a:xfrm>
                  <a:off x="1714800" y="17144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12"/>
                <p:cNvSpPr/>
                <p:nvPr/>
              </p:nvSpPr>
              <p:spPr>
                <a:xfrm>
                  <a:off x="171480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12"/>
                <p:cNvSpPr/>
                <p:nvPr/>
              </p:nvSpPr>
              <p:spPr>
                <a:xfrm>
                  <a:off x="171480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12"/>
                <p:cNvSpPr/>
                <p:nvPr/>
              </p:nvSpPr>
              <p:spPr>
                <a:xfrm>
                  <a:off x="171480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12"/>
                <p:cNvSpPr/>
                <p:nvPr/>
              </p:nvSpPr>
              <p:spPr>
                <a:xfrm>
                  <a:off x="2572200" y="858828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12"/>
                <p:cNvSpPr/>
                <p:nvPr/>
              </p:nvSpPr>
              <p:spPr>
                <a:xfrm>
                  <a:off x="257220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12"/>
                <p:cNvSpPr/>
                <p:nvPr/>
              </p:nvSpPr>
              <p:spPr>
                <a:xfrm>
                  <a:off x="257220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12"/>
                <p:cNvSpPr/>
                <p:nvPr/>
              </p:nvSpPr>
              <p:spPr>
                <a:xfrm>
                  <a:off x="257220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12"/>
                <p:cNvSpPr/>
                <p:nvPr/>
              </p:nvSpPr>
              <p:spPr>
                <a:xfrm>
                  <a:off x="3429600" y="857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12"/>
                <p:cNvSpPr/>
                <p:nvPr/>
              </p:nvSpPr>
              <p:spPr>
                <a:xfrm>
                  <a:off x="342960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12"/>
                <p:cNvSpPr/>
                <p:nvPr/>
              </p:nvSpPr>
              <p:spPr>
                <a:xfrm>
                  <a:off x="342960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12"/>
                <p:cNvSpPr/>
                <p:nvPr/>
              </p:nvSpPr>
              <p:spPr>
                <a:xfrm>
                  <a:off x="342960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12"/>
                <p:cNvSpPr/>
                <p:nvPr/>
              </p:nvSpPr>
              <p:spPr>
                <a:xfrm>
                  <a:off x="3429600" y="17144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12"/>
                <p:cNvSpPr/>
                <p:nvPr/>
              </p:nvSpPr>
              <p:spPr>
                <a:xfrm>
                  <a:off x="257220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12"/>
                <p:cNvSpPr/>
                <p:nvPr/>
              </p:nvSpPr>
              <p:spPr>
                <a:xfrm>
                  <a:off x="342960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80" name="Google Shape;780;p12"/>
            <p:cNvSpPr/>
            <p:nvPr/>
          </p:nvSpPr>
          <p:spPr>
            <a:xfrm flipH="1">
              <a:off x="908350" y="2109373"/>
              <a:ext cx="7326600" cy="26916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D5D5"/>
                </a:solidFill>
              </a:endParaRPr>
            </a:p>
          </p:txBody>
        </p:sp>
      </p:grpSp>
      <p:sp>
        <p:nvSpPr>
          <p:cNvPr id="781" name="Google Shape;781;p12"/>
          <p:cNvSpPr txBox="1"/>
          <p:nvPr>
            <p:ph type="ctrTitle"/>
          </p:nvPr>
        </p:nvSpPr>
        <p:spPr>
          <a:xfrm flipH="1">
            <a:off x="1231975" y="30578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2" name="Google Shape;782;p12"/>
          <p:cNvSpPr txBox="1"/>
          <p:nvPr>
            <p:ph idx="1" type="subTitle"/>
          </p:nvPr>
        </p:nvSpPr>
        <p:spPr>
          <a:xfrm flipH="1">
            <a:off x="1231958" y="351933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783" name="Google Shape;783;p12"/>
          <p:cNvCxnSpPr/>
          <p:nvPr/>
        </p:nvCxnSpPr>
        <p:spPr>
          <a:xfrm>
            <a:off x="3488939" y="3381347"/>
            <a:ext cx="0" cy="94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12"/>
          <p:cNvSpPr txBox="1"/>
          <p:nvPr>
            <p:ph idx="2" type="ctrTitle"/>
          </p:nvPr>
        </p:nvSpPr>
        <p:spPr>
          <a:xfrm flipH="1">
            <a:off x="3480088" y="30578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5" name="Google Shape;785;p12"/>
          <p:cNvSpPr txBox="1"/>
          <p:nvPr>
            <p:ph idx="3" type="subTitle"/>
          </p:nvPr>
        </p:nvSpPr>
        <p:spPr>
          <a:xfrm flipH="1">
            <a:off x="3480070" y="351933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6" name="Google Shape;786;p12"/>
          <p:cNvSpPr txBox="1"/>
          <p:nvPr>
            <p:ph idx="4" type="ctrTitle"/>
          </p:nvPr>
        </p:nvSpPr>
        <p:spPr>
          <a:xfrm flipH="1">
            <a:off x="5715800" y="30578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7" name="Google Shape;787;p12"/>
          <p:cNvSpPr txBox="1"/>
          <p:nvPr>
            <p:ph idx="5" type="subTitle"/>
          </p:nvPr>
        </p:nvSpPr>
        <p:spPr>
          <a:xfrm flipH="1">
            <a:off x="5715783" y="351933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788" name="Google Shape;788;p12"/>
          <p:cNvCxnSpPr/>
          <p:nvPr/>
        </p:nvCxnSpPr>
        <p:spPr>
          <a:xfrm>
            <a:off x="5714677" y="3381347"/>
            <a:ext cx="0" cy="94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12"/>
          <p:cNvSpPr txBox="1"/>
          <p:nvPr>
            <p:ph idx="6" type="title"/>
          </p:nvPr>
        </p:nvSpPr>
        <p:spPr>
          <a:xfrm>
            <a:off x="813549" y="609150"/>
            <a:ext cx="267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+  TITLE">
  <p:cSld name="CUSTOM_1_1_1_1_1_1_1_1">
    <p:bg>
      <p:bgPr>
        <a:solidFill>
          <a:srgbClr val="FFFFFF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3"/>
          <p:cNvPicPr preferRelativeResize="0"/>
          <p:nvPr/>
        </p:nvPicPr>
        <p:blipFill rotWithShape="1">
          <a:blip r:embed="rId2">
            <a:alphaModFix/>
          </a:blip>
          <a:srcRect b="33853" l="0" r="0" t="33850"/>
          <a:stretch/>
        </p:blipFill>
        <p:spPr>
          <a:xfrm>
            <a:off x="1" y="356950"/>
            <a:ext cx="9143996" cy="44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3"/>
          <p:cNvSpPr/>
          <p:nvPr/>
        </p:nvSpPr>
        <p:spPr>
          <a:xfrm>
            <a:off x="0" y="357000"/>
            <a:ext cx="9144000" cy="44301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3"/>
          <p:cNvSpPr/>
          <p:nvPr/>
        </p:nvSpPr>
        <p:spPr>
          <a:xfrm flipH="1">
            <a:off x="8286608" y="1714722"/>
            <a:ext cx="857400" cy="857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13"/>
          <p:cNvGrpSpPr/>
          <p:nvPr/>
        </p:nvGrpSpPr>
        <p:grpSpPr>
          <a:xfrm>
            <a:off x="-300" y="850144"/>
            <a:ext cx="9144308" cy="4308281"/>
            <a:chOff x="-300" y="850144"/>
            <a:chExt cx="9144308" cy="4308281"/>
          </a:xfrm>
        </p:grpSpPr>
        <p:sp>
          <p:nvSpPr>
            <p:cNvPr id="795" name="Google Shape;795;p13"/>
            <p:cNvSpPr/>
            <p:nvPr/>
          </p:nvSpPr>
          <p:spPr>
            <a:xfrm flipH="1">
              <a:off x="-300" y="2571975"/>
              <a:ext cx="3429300" cy="22212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D5D5"/>
                </a:solidFill>
              </a:endParaRPr>
            </a:p>
          </p:txBody>
        </p:sp>
        <p:grpSp>
          <p:nvGrpSpPr>
            <p:cNvPr id="796" name="Google Shape;796;p13"/>
            <p:cNvGrpSpPr/>
            <p:nvPr/>
          </p:nvGrpSpPr>
          <p:grpSpPr>
            <a:xfrm>
              <a:off x="5714400" y="857472"/>
              <a:ext cx="3429608" cy="4300953"/>
              <a:chOff x="5714400" y="857472"/>
              <a:chExt cx="3429608" cy="4300953"/>
            </a:xfrm>
          </p:grpSpPr>
          <p:sp>
            <p:nvSpPr>
              <p:cNvPr id="797" name="Google Shape;797;p13"/>
              <p:cNvSpPr/>
              <p:nvPr/>
            </p:nvSpPr>
            <p:spPr>
              <a:xfrm>
                <a:off x="7429200" y="3429225"/>
                <a:ext cx="1714800" cy="1729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 flipH="1">
                <a:off x="8286608" y="257197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 flipH="1">
                <a:off x="8286608" y="342922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 flipH="1">
                <a:off x="7429208" y="171472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 flipH="1">
                <a:off x="7429208" y="342922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 flipH="1">
                <a:off x="7429208" y="428647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 flipH="1">
                <a:off x="6571808" y="85747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 flipH="1">
                <a:off x="6571808" y="257197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 flipH="1">
                <a:off x="6571808" y="342922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7429200" y="2572125"/>
                <a:ext cx="857400" cy="1195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5714400" y="2572125"/>
                <a:ext cx="857400" cy="1729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8286600" y="1714725"/>
                <a:ext cx="857400" cy="857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6571800" y="1714725"/>
                <a:ext cx="857400" cy="857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6571800" y="4286475"/>
                <a:ext cx="857400" cy="857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</p:grpSp>
        <p:grpSp>
          <p:nvGrpSpPr>
            <p:cNvPr id="811" name="Google Shape;811;p13"/>
            <p:cNvGrpSpPr/>
            <p:nvPr/>
          </p:nvGrpSpPr>
          <p:grpSpPr>
            <a:xfrm>
              <a:off x="-146" y="850144"/>
              <a:ext cx="2602953" cy="1714808"/>
              <a:chOff x="-146" y="850144"/>
              <a:chExt cx="2602953" cy="1714808"/>
            </a:xfrm>
          </p:grpSpPr>
          <p:sp>
            <p:nvSpPr>
              <p:cNvPr id="812" name="Google Shape;812;p13"/>
              <p:cNvSpPr/>
              <p:nvPr/>
            </p:nvSpPr>
            <p:spPr>
              <a:xfrm flipH="1" rot="5400000">
                <a:off x="888007" y="170755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 rot="5400000">
                <a:off x="15304" y="834694"/>
                <a:ext cx="857400" cy="88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 flipH="1" rot="5400000">
                <a:off x="1745407" y="850452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5" name="Google Shape;815;p13"/>
          <p:cNvSpPr/>
          <p:nvPr/>
        </p:nvSpPr>
        <p:spPr>
          <a:xfrm flipH="1">
            <a:off x="7429208" y="2571972"/>
            <a:ext cx="857400" cy="857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3"/>
          <p:cNvSpPr/>
          <p:nvPr/>
        </p:nvSpPr>
        <p:spPr>
          <a:xfrm flipH="1">
            <a:off x="6571808" y="1714722"/>
            <a:ext cx="857400" cy="857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3"/>
          <p:cNvSpPr/>
          <p:nvPr/>
        </p:nvSpPr>
        <p:spPr>
          <a:xfrm flipH="1">
            <a:off x="6571808" y="4286472"/>
            <a:ext cx="857400" cy="857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3"/>
          <p:cNvSpPr/>
          <p:nvPr/>
        </p:nvSpPr>
        <p:spPr>
          <a:xfrm flipH="1">
            <a:off x="5714408" y="2571972"/>
            <a:ext cx="857400" cy="857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3"/>
          <p:cNvSpPr/>
          <p:nvPr/>
        </p:nvSpPr>
        <p:spPr>
          <a:xfrm flipH="1">
            <a:off x="5714408" y="3429222"/>
            <a:ext cx="857400" cy="857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3"/>
          <p:cNvSpPr txBox="1"/>
          <p:nvPr>
            <p:ph type="ctrTitle"/>
          </p:nvPr>
        </p:nvSpPr>
        <p:spPr>
          <a:xfrm flipH="1">
            <a:off x="489150" y="3268525"/>
            <a:ext cx="253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1" name="Google Shape;821;p13"/>
          <p:cNvSpPr txBox="1"/>
          <p:nvPr>
            <p:ph idx="1" type="subTitle"/>
          </p:nvPr>
        </p:nvSpPr>
        <p:spPr>
          <a:xfrm flipH="1">
            <a:off x="489008" y="3723535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+ TEXT 2">
  <p:cSld name="CUSTOM_1_1_1_1_1_1_1_1_1_1">
    <p:bg>
      <p:bgPr>
        <a:noFill/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4"/>
          <p:cNvPicPr preferRelativeResize="0"/>
          <p:nvPr/>
        </p:nvPicPr>
        <p:blipFill rotWithShape="1">
          <a:blip r:embed="rId2">
            <a:alphaModFix/>
          </a:blip>
          <a:srcRect b="14970" l="1812" r="1802" t="14977"/>
          <a:stretch/>
        </p:blipFill>
        <p:spPr>
          <a:xfrm>
            <a:off x="0" y="357000"/>
            <a:ext cx="9144001" cy="443009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4"/>
          <p:cNvSpPr/>
          <p:nvPr/>
        </p:nvSpPr>
        <p:spPr>
          <a:xfrm>
            <a:off x="0" y="357000"/>
            <a:ext cx="9144000" cy="44301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14"/>
          <p:cNvGrpSpPr/>
          <p:nvPr/>
        </p:nvGrpSpPr>
        <p:grpSpPr>
          <a:xfrm>
            <a:off x="-143734" y="-68"/>
            <a:ext cx="9439284" cy="5143943"/>
            <a:chOff x="-143734" y="-68"/>
            <a:chExt cx="9439284" cy="5143943"/>
          </a:xfrm>
        </p:grpSpPr>
        <p:grpSp>
          <p:nvGrpSpPr>
            <p:cNvPr id="826" name="Google Shape;826;p14"/>
            <p:cNvGrpSpPr/>
            <p:nvPr/>
          </p:nvGrpSpPr>
          <p:grpSpPr>
            <a:xfrm>
              <a:off x="0" y="0"/>
              <a:ext cx="9295550" cy="5143875"/>
              <a:chOff x="0" y="0"/>
              <a:chExt cx="9295550" cy="5143875"/>
            </a:xfrm>
          </p:grpSpPr>
          <p:sp>
            <p:nvSpPr>
              <p:cNvPr id="827" name="Google Shape;827;p14"/>
              <p:cNvSpPr/>
              <p:nvPr/>
            </p:nvSpPr>
            <p:spPr>
              <a:xfrm>
                <a:off x="8409950" y="1701775"/>
                <a:ext cx="885600" cy="866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grpSp>
            <p:nvGrpSpPr>
              <p:cNvPr id="828" name="Google Shape;828;p14"/>
              <p:cNvGrpSpPr/>
              <p:nvPr/>
            </p:nvGrpSpPr>
            <p:grpSpPr>
              <a:xfrm>
                <a:off x="703024" y="225"/>
                <a:ext cx="7729040" cy="4786850"/>
                <a:chOff x="554557" y="227275"/>
                <a:chExt cx="7735228" cy="4786850"/>
              </a:xfrm>
            </p:grpSpPr>
            <p:sp>
              <p:nvSpPr>
                <p:cNvPr id="829" name="Google Shape;829;p14"/>
                <p:cNvSpPr/>
                <p:nvPr/>
              </p:nvSpPr>
              <p:spPr>
                <a:xfrm>
                  <a:off x="3151535" y="227275"/>
                  <a:ext cx="855300" cy="857400"/>
                </a:xfrm>
                <a:prstGeom prst="rect">
                  <a:avLst/>
                </a:prstGeom>
                <a:solidFill>
                  <a:srgbClr val="F4C5B1">
                    <a:alpha val="66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4CCCC"/>
                    </a:solidFill>
                  </a:endParaRPr>
                </a:p>
              </p:txBody>
            </p:sp>
            <p:sp>
              <p:nvSpPr>
                <p:cNvPr id="830" name="Google Shape;830;p14"/>
                <p:cNvSpPr/>
                <p:nvPr/>
              </p:nvSpPr>
              <p:spPr>
                <a:xfrm>
                  <a:off x="3151671" y="1941450"/>
                  <a:ext cx="1698300" cy="851100"/>
                </a:xfrm>
                <a:prstGeom prst="rect">
                  <a:avLst/>
                </a:prstGeom>
                <a:solidFill>
                  <a:srgbClr val="F4C5B1">
                    <a:alpha val="66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4C5B1"/>
                    </a:solidFill>
                  </a:endParaRPr>
                </a:p>
              </p:txBody>
            </p:sp>
            <p:sp>
              <p:nvSpPr>
                <p:cNvPr id="831" name="Google Shape;831;p14"/>
                <p:cNvSpPr/>
                <p:nvPr/>
              </p:nvSpPr>
              <p:spPr>
                <a:xfrm>
                  <a:off x="7434485" y="1082925"/>
                  <a:ext cx="855300" cy="3931200"/>
                </a:xfrm>
                <a:prstGeom prst="rect">
                  <a:avLst/>
                </a:prstGeom>
                <a:solidFill>
                  <a:srgbClr val="F4C5B1">
                    <a:alpha val="669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4C5B1"/>
                    </a:solidFill>
                  </a:endParaRPr>
                </a:p>
              </p:txBody>
            </p:sp>
            <p:sp>
              <p:nvSpPr>
                <p:cNvPr id="832" name="Google Shape;832;p14"/>
                <p:cNvSpPr/>
                <p:nvPr/>
              </p:nvSpPr>
              <p:spPr>
                <a:xfrm>
                  <a:off x="554557" y="1082925"/>
                  <a:ext cx="2597100" cy="34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33" name="Google Shape;833;p14"/>
              <p:cNvSpPr/>
              <p:nvPr/>
            </p:nvSpPr>
            <p:spPr>
              <a:xfrm>
                <a:off x="0" y="1701775"/>
                <a:ext cx="720300" cy="17304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4"/>
              <p:cNvSpPr/>
              <p:nvPr/>
            </p:nvSpPr>
            <p:spPr>
              <a:xfrm>
                <a:off x="5000000" y="3432225"/>
                <a:ext cx="862500" cy="866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835" name="Google Shape;835;p14"/>
              <p:cNvSpPr/>
              <p:nvPr/>
            </p:nvSpPr>
            <p:spPr>
              <a:xfrm>
                <a:off x="5857250" y="4277475"/>
                <a:ext cx="862500" cy="866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836" name="Google Shape;836;p14"/>
              <p:cNvSpPr/>
              <p:nvPr/>
            </p:nvSpPr>
            <p:spPr>
              <a:xfrm>
                <a:off x="6719750" y="0"/>
                <a:ext cx="862500" cy="866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</p:grpSp>
        <p:grpSp>
          <p:nvGrpSpPr>
            <p:cNvPr id="837" name="Google Shape;837;p14"/>
            <p:cNvGrpSpPr/>
            <p:nvPr/>
          </p:nvGrpSpPr>
          <p:grpSpPr>
            <a:xfrm>
              <a:off x="-143734" y="-68"/>
              <a:ext cx="9431453" cy="5143650"/>
              <a:chOff x="-7550" y="-8625"/>
              <a:chExt cx="9431453" cy="5143650"/>
            </a:xfrm>
          </p:grpSpPr>
          <p:sp>
            <p:nvSpPr>
              <p:cNvPr id="838" name="Google Shape;838;p14"/>
              <p:cNvSpPr/>
              <p:nvPr/>
            </p:nvSpPr>
            <p:spPr>
              <a:xfrm>
                <a:off x="-752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4"/>
              <p:cNvSpPr/>
              <p:nvPr/>
            </p:nvSpPr>
            <p:spPr>
              <a:xfrm>
                <a:off x="-752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4"/>
              <p:cNvSpPr/>
              <p:nvPr/>
            </p:nvSpPr>
            <p:spPr>
              <a:xfrm>
                <a:off x="-752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4"/>
              <p:cNvSpPr/>
              <p:nvPr/>
            </p:nvSpPr>
            <p:spPr>
              <a:xfrm>
                <a:off x="-7550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4"/>
              <p:cNvSpPr/>
              <p:nvPr/>
            </p:nvSpPr>
            <p:spPr>
              <a:xfrm>
                <a:off x="-752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4"/>
              <p:cNvSpPr/>
              <p:nvPr/>
            </p:nvSpPr>
            <p:spPr>
              <a:xfrm>
                <a:off x="-752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4"/>
              <p:cNvSpPr/>
              <p:nvPr/>
            </p:nvSpPr>
            <p:spPr>
              <a:xfrm>
                <a:off x="849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4"/>
              <p:cNvSpPr/>
              <p:nvPr/>
            </p:nvSpPr>
            <p:spPr>
              <a:xfrm>
                <a:off x="849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4"/>
              <p:cNvSpPr/>
              <p:nvPr/>
            </p:nvSpPr>
            <p:spPr>
              <a:xfrm>
                <a:off x="849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4"/>
              <p:cNvSpPr/>
              <p:nvPr/>
            </p:nvSpPr>
            <p:spPr>
              <a:xfrm>
                <a:off x="849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4"/>
              <p:cNvSpPr/>
              <p:nvPr/>
            </p:nvSpPr>
            <p:spPr>
              <a:xfrm>
                <a:off x="849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4"/>
              <p:cNvSpPr/>
              <p:nvPr/>
            </p:nvSpPr>
            <p:spPr>
              <a:xfrm>
                <a:off x="849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4"/>
              <p:cNvSpPr/>
              <p:nvPr/>
            </p:nvSpPr>
            <p:spPr>
              <a:xfrm>
                <a:off x="1707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4"/>
              <p:cNvSpPr/>
              <p:nvPr/>
            </p:nvSpPr>
            <p:spPr>
              <a:xfrm>
                <a:off x="1707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4"/>
              <p:cNvSpPr/>
              <p:nvPr/>
            </p:nvSpPr>
            <p:spPr>
              <a:xfrm>
                <a:off x="1707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4"/>
              <p:cNvSpPr/>
              <p:nvPr/>
            </p:nvSpPr>
            <p:spPr>
              <a:xfrm>
                <a:off x="1707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4"/>
              <p:cNvSpPr/>
              <p:nvPr/>
            </p:nvSpPr>
            <p:spPr>
              <a:xfrm>
                <a:off x="1707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4"/>
              <p:cNvSpPr/>
              <p:nvPr/>
            </p:nvSpPr>
            <p:spPr>
              <a:xfrm>
                <a:off x="1707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4"/>
              <p:cNvSpPr/>
              <p:nvPr/>
            </p:nvSpPr>
            <p:spPr>
              <a:xfrm>
                <a:off x="2564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4"/>
              <p:cNvSpPr/>
              <p:nvPr/>
            </p:nvSpPr>
            <p:spPr>
              <a:xfrm>
                <a:off x="2564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4"/>
              <p:cNvSpPr/>
              <p:nvPr/>
            </p:nvSpPr>
            <p:spPr>
              <a:xfrm>
                <a:off x="2564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4"/>
              <p:cNvSpPr/>
              <p:nvPr/>
            </p:nvSpPr>
            <p:spPr>
              <a:xfrm>
                <a:off x="2564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4"/>
              <p:cNvSpPr/>
              <p:nvPr/>
            </p:nvSpPr>
            <p:spPr>
              <a:xfrm>
                <a:off x="2564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4"/>
              <p:cNvSpPr/>
              <p:nvPr/>
            </p:nvSpPr>
            <p:spPr>
              <a:xfrm>
                <a:off x="2564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4"/>
              <p:cNvSpPr/>
              <p:nvPr/>
            </p:nvSpPr>
            <p:spPr>
              <a:xfrm>
                <a:off x="3422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4"/>
              <p:cNvSpPr/>
              <p:nvPr/>
            </p:nvSpPr>
            <p:spPr>
              <a:xfrm>
                <a:off x="3422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4"/>
              <p:cNvSpPr/>
              <p:nvPr/>
            </p:nvSpPr>
            <p:spPr>
              <a:xfrm>
                <a:off x="3422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4"/>
              <p:cNvSpPr/>
              <p:nvPr/>
            </p:nvSpPr>
            <p:spPr>
              <a:xfrm>
                <a:off x="3422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4"/>
              <p:cNvSpPr/>
              <p:nvPr/>
            </p:nvSpPr>
            <p:spPr>
              <a:xfrm>
                <a:off x="3422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>
                <a:off x="4279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4"/>
              <p:cNvSpPr/>
              <p:nvPr/>
            </p:nvSpPr>
            <p:spPr>
              <a:xfrm>
                <a:off x="4279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4"/>
              <p:cNvSpPr/>
              <p:nvPr/>
            </p:nvSpPr>
            <p:spPr>
              <a:xfrm>
                <a:off x="4279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4279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>
                <a:off x="4279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>
                <a:off x="4279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4"/>
              <p:cNvSpPr/>
              <p:nvPr/>
            </p:nvSpPr>
            <p:spPr>
              <a:xfrm>
                <a:off x="5136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4"/>
              <p:cNvSpPr/>
              <p:nvPr/>
            </p:nvSpPr>
            <p:spPr>
              <a:xfrm>
                <a:off x="5136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4"/>
              <p:cNvSpPr/>
              <p:nvPr/>
            </p:nvSpPr>
            <p:spPr>
              <a:xfrm>
                <a:off x="5136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4"/>
              <p:cNvSpPr/>
              <p:nvPr/>
            </p:nvSpPr>
            <p:spPr>
              <a:xfrm>
                <a:off x="5136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4"/>
              <p:cNvSpPr/>
              <p:nvPr/>
            </p:nvSpPr>
            <p:spPr>
              <a:xfrm>
                <a:off x="5136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4"/>
              <p:cNvSpPr/>
              <p:nvPr/>
            </p:nvSpPr>
            <p:spPr>
              <a:xfrm>
                <a:off x="5136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4"/>
              <p:cNvSpPr/>
              <p:nvPr/>
            </p:nvSpPr>
            <p:spPr>
              <a:xfrm>
                <a:off x="5994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4"/>
              <p:cNvSpPr/>
              <p:nvPr/>
            </p:nvSpPr>
            <p:spPr>
              <a:xfrm>
                <a:off x="5994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4"/>
              <p:cNvSpPr/>
              <p:nvPr/>
            </p:nvSpPr>
            <p:spPr>
              <a:xfrm>
                <a:off x="5994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4"/>
              <p:cNvSpPr/>
              <p:nvPr/>
            </p:nvSpPr>
            <p:spPr>
              <a:xfrm>
                <a:off x="5994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4"/>
              <p:cNvSpPr/>
              <p:nvPr/>
            </p:nvSpPr>
            <p:spPr>
              <a:xfrm>
                <a:off x="5994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4"/>
              <p:cNvSpPr/>
              <p:nvPr/>
            </p:nvSpPr>
            <p:spPr>
              <a:xfrm>
                <a:off x="5994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4"/>
              <p:cNvSpPr/>
              <p:nvPr/>
            </p:nvSpPr>
            <p:spPr>
              <a:xfrm>
                <a:off x="6851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4"/>
              <p:cNvSpPr/>
              <p:nvPr/>
            </p:nvSpPr>
            <p:spPr>
              <a:xfrm>
                <a:off x="6851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4"/>
              <p:cNvSpPr/>
              <p:nvPr/>
            </p:nvSpPr>
            <p:spPr>
              <a:xfrm>
                <a:off x="6851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4"/>
              <p:cNvSpPr/>
              <p:nvPr/>
            </p:nvSpPr>
            <p:spPr>
              <a:xfrm>
                <a:off x="6851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4"/>
              <p:cNvSpPr/>
              <p:nvPr/>
            </p:nvSpPr>
            <p:spPr>
              <a:xfrm>
                <a:off x="6851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4"/>
              <p:cNvSpPr/>
              <p:nvPr/>
            </p:nvSpPr>
            <p:spPr>
              <a:xfrm>
                <a:off x="6851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4"/>
              <p:cNvSpPr/>
              <p:nvPr/>
            </p:nvSpPr>
            <p:spPr>
              <a:xfrm>
                <a:off x="7709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4"/>
              <p:cNvSpPr/>
              <p:nvPr/>
            </p:nvSpPr>
            <p:spPr>
              <a:xfrm>
                <a:off x="7709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4"/>
              <p:cNvSpPr/>
              <p:nvPr/>
            </p:nvSpPr>
            <p:spPr>
              <a:xfrm>
                <a:off x="7709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4"/>
              <p:cNvSpPr/>
              <p:nvPr/>
            </p:nvSpPr>
            <p:spPr>
              <a:xfrm>
                <a:off x="7709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4"/>
              <p:cNvSpPr/>
              <p:nvPr/>
            </p:nvSpPr>
            <p:spPr>
              <a:xfrm>
                <a:off x="7709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4"/>
              <p:cNvSpPr/>
              <p:nvPr/>
            </p:nvSpPr>
            <p:spPr>
              <a:xfrm>
                <a:off x="8566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4"/>
              <p:cNvSpPr/>
              <p:nvPr/>
            </p:nvSpPr>
            <p:spPr>
              <a:xfrm>
                <a:off x="8566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4"/>
              <p:cNvSpPr/>
              <p:nvPr/>
            </p:nvSpPr>
            <p:spPr>
              <a:xfrm>
                <a:off x="8566503" y="1705868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4"/>
              <p:cNvSpPr/>
              <p:nvPr/>
            </p:nvSpPr>
            <p:spPr>
              <a:xfrm>
                <a:off x="8566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4"/>
              <p:cNvSpPr/>
              <p:nvPr/>
            </p:nvSpPr>
            <p:spPr>
              <a:xfrm>
                <a:off x="8566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4"/>
              <p:cNvSpPr/>
              <p:nvPr/>
            </p:nvSpPr>
            <p:spPr>
              <a:xfrm>
                <a:off x="8566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2" name="Google Shape;902;p14"/>
          <p:cNvSpPr txBox="1"/>
          <p:nvPr>
            <p:ph type="ctrTitle"/>
          </p:nvPr>
        </p:nvSpPr>
        <p:spPr>
          <a:xfrm flipH="1">
            <a:off x="703013" y="1683300"/>
            <a:ext cx="2575500" cy="17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3" name="Google Shape;903;p14"/>
          <p:cNvSpPr/>
          <p:nvPr/>
        </p:nvSpPr>
        <p:spPr>
          <a:xfrm>
            <a:off x="3278516" y="4507"/>
            <a:ext cx="857400" cy="857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+ TITLE">
  <p:cSld name="CUSTOM_1_1_1_1_1_1_1_1_1_1_1">
    <p:bg>
      <p:bgPr>
        <a:noFill/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5"/>
          <p:cNvPicPr preferRelativeResize="0"/>
          <p:nvPr/>
        </p:nvPicPr>
        <p:blipFill rotWithShape="1">
          <a:blip r:embed="rId2">
            <a:alphaModFix/>
          </a:blip>
          <a:srcRect b="13662" l="0" r="0" t="13662"/>
          <a:stretch/>
        </p:blipFill>
        <p:spPr>
          <a:xfrm>
            <a:off x="0" y="357000"/>
            <a:ext cx="9143999" cy="443009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5"/>
          <p:cNvSpPr/>
          <p:nvPr/>
        </p:nvSpPr>
        <p:spPr>
          <a:xfrm>
            <a:off x="0" y="357000"/>
            <a:ext cx="9144000" cy="44301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15"/>
          <p:cNvGrpSpPr/>
          <p:nvPr/>
        </p:nvGrpSpPr>
        <p:grpSpPr>
          <a:xfrm>
            <a:off x="7" y="357004"/>
            <a:ext cx="9144001" cy="4430093"/>
            <a:chOff x="7" y="357004"/>
            <a:chExt cx="9144001" cy="4430093"/>
          </a:xfrm>
        </p:grpSpPr>
        <p:grpSp>
          <p:nvGrpSpPr>
            <p:cNvPr id="908" name="Google Shape;908;p15"/>
            <p:cNvGrpSpPr/>
            <p:nvPr/>
          </p:nvGrpSpPr>
          <p:grpSpPr>
            <a:xfrm>
              <a:off x="7" y="357004"/>
              <a:ext cx="2572200" cy="1714500"/>
              <a:chOff x="7" y="357004"/>
              <a:chExt cx="2572200" cy="1714500"/>
            </a:xfrm>
          </p:grpSpPr>
          <p:sp>
            <p:nvSpPr>
              <p:cNvPr id="909" name="Google Shape;909;p15"/>
              <p:cNvSpPr/>
              <p:nvPr/>
            </p:nvSpPr>
            <p:spPr>
              <a:xfrm flipH="1" rot="5400000">
                <a:off x="7" y="1214104"/>
                <a:ext cx="857400" cy="8574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5"/>
              <p:cNvSpPr/>
              <p:nvPr/>
            </p:nvSpPr>
            <p:spPr>
              <a:xfrm flipH="1" rot="5400000">
                <a:off x="857407" y="357004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5"/>
              <p:cNvSpPr/>
              <p:nvPr/>
            </p:nvSpPr>
            <p:spPr>
              <a:xfrm flipH="1" rot="5400000">
                <a:off x="1714807" y="1214104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2" name="Google Shape;912;p15"/>
            <p:cNvGrpSpPr/>
            <p:nvPr/>
          </p:nvGrpSpPr>
          <p:grpSpPr>
            <a:xfrm>
              <a:off x="6571808" y="3072447"/>
              <a:ext cx="2572200" cy="1714650"/>
              <a:chOff x="6571808" y="3072447"/>
              <a:chExt cx="2572200" cy="1714650"/>
            </a:xfrm>
          </p:grpSpPr>
          <p:sp>
            <p:nvSpPr>
              <p:cNvPr id="913" name="Google Shape;913;p15"/>
              <p:cNvSpPr/>
              <p:nvPr/>
            </p:nvSpPr>
            <p:spPr>
              <a:xfrm flipH="1">
                <a:off x="8286608" y="3929697"/>
                <a:ext cx="857400" cy="8574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5"/>
              <p:cNvSpPr/>
              <p:nvPr/>
            </p:nvSpPr>
            <p:spPr>
              <a:xfrm flipH="1">
                <a:off x="7429208" y="3072447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5"/>
              <p:cNvSpPr/>
              <p:nvPr/>
            </p:nvSpPr>
            <p:spPr>
              <a:xfrm flipH="1">
                <a:off x="6571808" y="3929697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6" name="Google Shape;916;p15"/>
          <p:cNvSpPr txBox="1"/>
          <p:nvPr>
            <p:ph type="ctrTitle"/>
          </p:nvPr>
        </p:nvSpPr>
        <p:spPr>
          <a:xfrm flipH="1">
            <a:off x="2595125" y="645575"/>
            <a:ext cx="39537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CUSTOM_1_1_1_1_1_1_1_1_1_1_1_1_1">
    <p:bg>
      <p:bgPr>
        <a:noFill/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6"/>
          <p:cNvSpPr/>
          <p:nvPr/>
        </p:nvSpPr>
        <p:spPr>
          <a:xfrm rot="-5400000">
            <a:off x="8286608" y="1214104"/>
            <a:ext cx="857400" cy="857400"/>
          </a:xfrm>
          <a:prstGeom prst="rect">
            <a:avLst/>
          </a:prstGeom>
          <a:solidFill>
            <a:srgbClr val="F4C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6"/>
          <p:cNvSpPr txBox="1"/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0" name="Google Shape;920;p16"/>
          <p:cNvSpPr/>
          <p:nvPr/>
        </p:nvSpPr>
        <p:spPr>
          <a:xfrm rot="5400000">
            <a:off x="8" y="3072454"/>
            <a:ext cx="857400" cy="857400"/>
          </a:xfrm>
          <a:prstGeom prst="rect">
            <a:avLst/>
          </a:prstGeom>
          <a:solidFill>
            <a:srgbClr val="F4C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16"/>
          <p:cNvPicPr preferRelativeResize="0"/>
          <p:nvPr/>
        </p:nvPicPr>
        <p:blipFill rotWithShape="1">
          <a:blip r:embed="rId2">
            <a:alphaModFix/>
          </a:blip>
          <a:srcRect b="62865" l="89557" r="2898" t="25818"/>
          <a:stretch/>
        </p:blipFill>
        <p:spPr>
          <a:xfrm>
            <a:off x="8286600" y="357000"/>
            <a:ext cx="857394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6"/>
          <p:cNvPicPr preferRelativeResize="0"/>
          <p:nvPr/>
        </p:nvPicPr>
        <p:blipFill rotWithShape="1">
          <a:blip r:embed="rId2">
            <a:alphaModFix/>
          </a:blip>
          <a:srcRect b="37892" l="21496" r="70959" t="50790"/>
          <a:stretch/>
        </p:blipFill>
        <p:spPr>
          <a:xfrm>
            <a:off x="0" y="3929850"/>
            <a:ext cx="857394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6"/>
          <p:cNvPicPr preferRelativeResize="0"/>
          <p:nvPr/>
        </p:nvPicPr>
        <p:blipFill rotWithShape="1">
          <a:blip r:embed="rId2">
            <a:alphaModFix/>
          </a:blip>
          <a:srcRect b="47829" l="19561" r="72894" t="40854"/>
          <a:stretch/>
        </p:blipFill>
        <p:spPr>
          <a:xfrm>
            <a:off x="0" y="2215050"/>
            <a:ext cx="857394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6"/>
          <p:cNvPicPr preferRelativeResize="0"/>
          <p:nvPr/>
        </p:nvPicPr>
        <p:blipFill rotWithShape="1">
          <a:blip r:embed="rId2">
            <a:alphaModFix/>
          </a:blip>
          <a:srcRect b="46508" l="89557" r="2898" t="42174"/>
          <a:stretch/>
        </p:blipFill>
        <p:spPr>
          <a:xfrm>
            <a:off x="8286600" y="2071500"/>
            <a:ext cx="857394" cy="8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6"/>
          <p:cNvSpPr/>
          <p:nvPr/>
        </p:nvSpPr>
        <p:spPr>
          <a:xfrm rot="-5400000">
            <a:off x="8286608" y="4286104"/>
            <a:ext cx="857400" cy="857400"/>
          </a:xfrm>
          <a:prstGeom prst="rect">
            <a:avLst/>
          </a:prstGeom>
          <a:noFill/>
          <a:ln cap="flat" cmpd="sng" w="19050">
            <a:solidFill>
              <a:srgbClr val="F4C5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6"/>
          <p:cNvSpPr/>
          <p:nvPr/>
        </p:nvSpPr>
        <p:spPr>
          <a:xfrm rot="-5400000">
            <a:off x="-92" y="4"/>
            <a:ext cx="857400" cy="857400"/>
          </a:xfrm>
          <a:prstGeom prst="rect">
            <a:avLst/>
          </a:prstGeom>
          <a:noFill/>
          <a:ln cap="flat" cmpd="sng" w="19050">
            <a:solidFill>
              <a:srgbClr val="F4C5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TEXT">
  <p:cSld name="CUSTOM_7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17"/>
          <p:cNvGrpSpPr/>
          <p:nvPr/>
        </p:nvGrpSpPr>
        <p:grpSpPr>
          <a:xfrm>
            <a:off x="-4173" y="76047"/>
            <a:ext cx="9155200" cy="4991398"/>
            <a:chOff x="-11200" y="76047"/>
            <a:chExt cx="9155200" cy="4991398"/>
          </a:xfrm>
        </p:grpSpPr>
        <p:pic>
          <p:nvPicPr>
            <p:cNvPr id="929" name="Google Shape;929;p17"/>
            <p:cNvPicPr preferRelativeResize="0"/>
            <p:nvPr/>
          </p:nvPicPr>
          <p:blipFill rotWithShape="1">
            <a:blip r:embed="rId2">
              <a:alphaModFix/>
            </a:blip>
            <a:srcRect b="10046" l="36728" r="0" t="43971"/>
            <a:stretch/>
          </p:blipFill>
          <p:spPr>
            <a:xfrm>
              <a:off x="1" y="356950"/>
              <a:ext cx="9143999" cy="4430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0" name="Google Shape;930;p17"/>
            <p:cNvSpPr/>
            <p:nvPr/>
          </p:nvSpPr>
          <p:spPr>
            <a:xfrm>
              <a:off x="0" y="357000"/>
              <a:ext cx="9144000" cy="4430100"/>
            </a:xfrm>
            <a:prstGeom prst="rect">
              <a:avLst/>
            </a:prstGeom>
            <a:solidFill>
              <a:srgbClr val="FFFFFF">
                <a:alpha val="27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1" name="Google Shape;931;p17"/>
            <p:cNvGrpSpPr/>
            <p:nvPr/>
          </p:nvGrpSpPr>
          <p:grpSpPr>
            <a:xfrm>
              <a:off x="-11200" y="923050"/>
              <a:ext cx="9155200" cy="3302950"/>
              <a:chOff x="-11200" y="923050"/>
              <a:chExt cx="9155200" cy="3302950"/>
            </a:xfrm>
          </p:grpSpPr>
          <p:sp>
            <p:nvSpPr>
              <p:cNvPr id="932" name="Google Shape;932;p17"/>
              <p:cNvSpPr/>
              <p:nvPr/>
            </p:nvSpPr>
            <p:spPr>
              <a:xfrm>
                <a:off x="8321400" y="1748313"/>
                <a:ext cx="822600" cy="8127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933" name="Google Shape;933;p17"/>
              <p:cNvSpPr/>
              <p:nvPr/>
            </p:nvSpPr>
            <p:spPr>
              <a:xfrm>
                <a:off x="7475400" y="3413300"/>
                <a:ext cx="822600" cy="8127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934" name="Google Shape;934;p17"/>
              <p:cNvSpPr/>
              <p:nvPr/>
            </p:nvSpPr>
            <p:spPr>
              <a:xfrm>
                <a:off x="837525" y="1741650"/>
                <a:ext cx="822600" cy="8127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935" name="Google Shape;935;p17"/>
              <p:cNvSpPr/>
              <p:nvPr/>
            </p:nvSpPr>
            <p:spPr>
              <a:xfrm>
                <a:off x="-11200" y="3413300"/>
                <a:ext cx="822600" cy="8127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936" name="Google Shape;936;p17"/>
              <p:cNvSpPr/>
              <p:nvPr/>
            </p:nvSpPr>
            <p:spPr>
              <a:xfrm>
                <a:off x="-11200" y="923050"/>
                <a:ext cx="822600" cy="8127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</p:grpSp>
        <p:grpSp>
          <p:nvGrpSpPr>
            <p:cNvPr id="937" name="Google Shape;937;p17"/>
            <p:cNvGrpSpPr/>
            <p:nvPr/>
          </p:nvGrpSpPr>
          <p:grpSpPr>
            <a:xfrm flipH="1">
              <a:off x="-11192" y="76047"/>
              <a:ext cx="9152231" cy="4991398"/>
              <a:chOff x="-7525" y="-8625"/>
              <a:chExt cx="9431400" cy="5143650"/>
            </a:xfrm>
          </p:grpSpPr>
          <p:sp>
            <p:nvSpPr>
              <p:cNvPr id="938" name="Google Shape;938;p17"/>
              <p:cNvSpPr/>
              <p:nvPr/>
            </p:nvSpPr>
            <p:spPr>
              <a:xfrm>
                <a:off x="-752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7"/>
              <p:cNvSpPr/>
              <p:nvPr/>
            </p:nvSpPr>
            <p:spPr>
              <a:xfrm>
                <a:off x="-752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7"/>
              <p:cNvSpPr/>
              <p:nvPr/>
            </p:nvSpPr>
            <p:spPr>
              <a:xfrm>
                <a:off x="-752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-752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-752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7"/>
              <p:cNvSpPr/>
              <p:nvPr/>
            </p:nvSpPr>
            <p:spPr>
              <a:xfrm>
                <a:off x="-752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7"/>
              <p:cNvSpPr/>
              <p:nvPr/>
            </p:nvSpPr>
            <p:spPr>
              <a:xfrm>
                <a:off x="849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7"/>
              <p:cNvSpPr/>
              <p:nvPr/>
            </p:nvSpPr>
            <p:spPr>
              <a:xfrm>
                <a:off x="849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849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7"/>
              <p:cNvSpPr/>
              <p:nvPr/>
            </p:nvSpPr>
            <p:spPr>
              <a:xfrm>
                <a:off x="849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7"/>
              <p:cNvSpPr/>
              <p:nvPr/>
            </p:nvSpPr>
            <p:spPr>
              <a:xfrm>
                <a:off x="849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849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7"/>
              <p:cNvSpPr/>
              <p:nvPr/>
            </p:nvSpPr>
            <p:spPr>
              <a:xfrm>
                <a:off x="1707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7"/>
              <p:cNvSpPr/>
              <p:nvPr/>
            </p:nvSpPr>
            <p:spPr>
              <a:xfrm>
                <a:off x="1707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7"/>
              <p:cNvSpPr/>
              <p:nvPr/>
            </p:nvSpPr>
            <p:spPr>
              <a:xfrm>
                <a:off x="1707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7"/>
              <p:cNvSpPr/>
              <p:nvPr/>
            </p:nvSpPr>
            <p:spPr>
              <a:xfrm>
                <a:off x="1707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7"/>
              <p:cNvSpPr/>
              <p:nvPr/>
            </p:nvSpPr>
            <p:spPr>
              <a:xfrm>
                <a:off x="1707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7"/>
              <p:cNvSpPr/>
              <p:nvPr/>
            </p:nvSpPr>
            <p:spPr>
              <a:xfrm>
                <a:off x="1707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7"/>
              <p:cNvSpPr/>
              <p:nvPr/>
            </p:nvSpPr>
            <p:spPr>
              <a:xfrm>
                <a:off x="2564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7"/>
              <p:cNvSpPr/>
              <p:nvPr/>
            </p:nvSpPr>
            <p:spPr>
              <a:xfrm>
                <a:off x="2564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7"/>
              <p:cNvSpPr/>
              <p:nvPr/>
            </p:nvSpPr>
            <p:spPr>
              <a:xfrm>
                <a:off x="2564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7"/>
              <p:cNvSpPr/>
              <p:nvPr/>
            </p:nvSpPr>
            <p:spPr>
              <a:xfrm>
                <a:off x="2564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7"/>
              <p:cNvSpPr/>
              <p:nvPr/>
            </p:nvSpPr>
            <p:spPr>
              <a:xfrm>
                <a:off x="2564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7"/>
              <p:cNvSpPr/>
              <p:nvPr/>
            </p:nvSpPr>
            <p:spPr>
              <a:xfrm>
                <a:off x="2564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7"/>
              <p:cNvSpPr/>
              <p:nvPr/>
            </p:nvSpPr>
            <p:spPr>
              <a:xfrm>
                <a:off x="3422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7"/>
              <p:cNvSpPr/>
              <p:nvPr/>
            </p:nvSpPr>
            <p:spPr>
              <a:xfrm>
                <a:off x="3422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7"/>
              <p:cNvSpPr/>
              <p:nvPr/>
            </p:nvSpPr>
            <p:spPr>
              <a:xfrm>
                <a:off x="3422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7"/>
              <p:cNvSpPr/>
              <p:nvPr/>
            </p:nvSpPr>
            <p:spPr>
              <a:xfrm>
                <a:off x="3422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7"/>
              <p:cNvSpPr/>
              <p:nvPr/>
            </p:nvSpPr>
            <p:spPr>
              <a:xfrm>
                <a:off x="3422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7"/>
              <p:cNvSpPr/>
              <p:nvPr/>
            </p:nvSpPr>
            <p:spPr>
              <a:xfrm>
                <a:off x="3422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7"/>
              <p:cNvSpPr/>
              <p:nvPr/>
            </p:nvSpPr>
            <p:spPr>
              <a:xfrm>
                <a:off x="4279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7"/>
              <p:cNvSpPr/>
              <p:nvPr/>
            </p:nvSpPr>
            <p:spPr>
              <a:xfrm>
                <a:off x="4279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7"/>
              <p:cNvSpPr/>
              <p:nvPr/>
            </p:nvSpPr>
            <p:spPr>
              <a:xfrm>
                <a:off x="4279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7"/>
              <p:cNvSpPr/>
              <p:nvPr/>
            </p:nvSpPr>
            <p:spPr>
              <a:xfrm>
                <a:off x="4279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7"/>
              <p:cNvSpPr/>
              <p:nvPr/>
            </p:nvSpPr>
            <p:spPr>
              <a:xfrm>
                <a:off x="4279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7"/>
              <p:cNvSpPr/>
              <p:nvPr/>
            </p:nvSpPr>
            <p:spPr>
              <a:xfrm>
                <a:off x="4279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7"/>
              <p:cNvSpPr/>
              <p:nvPr/>
            </p:nvSpPr>
            <p:spPr>
              <a:xfrm>
                <a:off x="5136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7"/>
              <p:cNvSpPr/>
              <p:nvPr/>
            </p:nvSpPr>
            <p:spPr>
              <a:xfrm>
                <a:off x="5136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>
                <a:off x="5136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7"/>
              <p:cNvSpPr/>
              <p:nvPr/>
            </p:nvSpPr>
            <p:spPr>
              <a:xfrm>
                <a:off x="5136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7"/>
              <p:cNvSpPr/>
              <p:nvPr/>
            </p:nvSpPr>
            <p:spPr>
              <a:xfrm>
                <a:off x="5136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>
                <a:off x="5136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7"/>
              <p:cNvSpPr/>
              <p:nvPr/>
            </p:nvSpPr>
            <p:spPr>
              <a:xfrm>
                <a:off x="5994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7"/>
              <p:cNvSpPr/>
              <p:nvPr/>
            </p:nvSpPr>
            <p:spPr>
              <a:xfrm>
                <a:off x="5994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7"/>
              <p:cNvSpPr/>
              <p:nvPr/>
            </p:nvSpPr>
            <p:spPr>
              <a:xfrm>
                <a:off x="5994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7"/>
              <p:cNvSpPr/>
              <p:nvPr/>
            </p:nvSpPr>
            <p:spPr>
              <a:xfrm>
                <a:off x="5994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7"/>
              <p:cNvSpPr/>
              <p:nvPr/>
            </p:nvSpPr>
            <p:spPr>
              <a:xfrm>
                <a:off x="5994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7"/>
              <p:cNvSpPr/>
              <p:nvPr/>
            </p:nvSpPr>
            <p:spPr>
              <a:xfrm>
                <a:off x="5994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7"/>
              <p:cNvSpPr/>
              <p:nvPr/>
            </p:nvSpPr>
            <p:spPr>
              <a:xfrm>
                <a:off x="6851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7"/>
              <p:cNvSpPr/>
              <p:nvPr/>
            </p:nvSpPr>
            <p:spPr>
              <a:xfrm>
                <a:off x="6851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7"/>
              <p:cNvSpPr/>
              <p:nvPr/>
            </p:nvSpPr>
            <p:spPr>
              <a:xfrm>
                <a:off x="6851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7"/>
              <p:cNvSpPr/>
              <p:nvPr/>
            </p:nvSpPr>
            <p:spPr>
              <a:xfrm>
                <a:off x="6851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7"/>
              <p:cNvSpPr/>
              <p:nvPr/>
            </p:nvSpPr>
            <p:spPr>
              <a:xfrm>
                <a:off x="6851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7"/>
              <p:cNvSpPr/>
              <p:nvPr/>
            </p:nvSpPr>
            <p:spPr>
              <a:xfrm>
                <a:off x="6851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7"/>
              <p:cNvSpPr/>
              <p:nvPr/>
            </p:nvSpPr>
            <p:spPr>
              <a:xfrm>
                <a:off x="7709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7"/>
              <p:cNvSpPr/>
              <p:nvPr/>
            </p:nvSpPr>
            <p:spPr>
              <a:xfrm>
                <a:off x="7709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7"/>
              <p:cNvSpPr/>
              <p:nvPr/>
            </p:nvSpPr>
            <p:spPr>
              <a:xfrm>
                <a:off x="7709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7"/>
              <p:cNvSpPr/>
              <p:nvPr/>
            </p:nvSpPr>
            <p:spPr>
              <a:xfrm>
                <a:off x="7709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7"/>
              <p:cNvSpPr/>
              <p:nvPr/>
            </p:nvSpPr>
            <p:spPr>
              <a:xfrm>
                <a:off x="7709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7"/>
              <p:cNvSpPr/>
              <p:nvPr/>
            </p:nvSpPr>
            <p:spPr>
              <a:xfrm>
                <a:off x="7709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7"/>
              <p:cNvSpPr/>
              <p:nvPr/>
            </p:nvSpPr>
            <p:spPr>
              <a:xfrm>
                <a:off x="8566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7"/>
              <p:cNvSpPr/>
              <p:nvPr/>
            </p:nvSpPr>
            <p:spPr>
              <a:xfrm>
                <a:off x="8566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7"/>
              <p:cNvSpPr/>
              <p:nvPr/>
            </p:nvSpPr>
            <p:spPr>
              <a:xfrm>
                <a:off x="8566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7"/>
              <p:cNvSpPr/>
              <p:nvPr/>
            </p:nvSpPr>
            <p:spPr>
              <a:xfrm>
                <a:off x="8566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7"/>
              <p:cNvSpPr/>
              <p:nvPr/>
            </p:nvSpPr>
            <p:spPr>
              <a:xfrm>
                <a:off x="8566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7"/>
              <p:cNvSpPr/>
              <p:nvPr/>
            </p:nvSpPr>
            <p:spPr>
              <a:xfrm>
                <a:off x="8566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4" name="Google Shape;1004;p17"/>
          <p:cNvSpPr/>
          <p:nvPr/>
        </p:nvSpPr>
        <p:spPr>
          <a:xfrm flipH="1">
            <a:off x="9125186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7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7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7"/>
          <p:cNvSpPr/>
          <p:nvPr/>
        </p:nvSpPr>
        <p:spPr>
          <a:xfrm flipH="1">
            <a:off x="9125186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7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7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7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7"/>
          <p:cNvSpPr/>
          <p:nvPr/>
        </p:nvSpPr>
        <p:spPr>
          <a:xfrm>
            <a:off x="1660200" y="0"/>
            <a:ext cx="5815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1012" name="Google Shape;1012;p17"/>
          <p:cNvSpPr txBox="1"/>
          <p:nvPr>
            <p:ph idx="1" type="subTitle"/>
          </p:nvPr>
        </p:nvSpPr>
        <p:spPr>
          <a:xfrm flipH="1">
            <a:off x="2001775" y="2802050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3" name="Google Shape;1013;p17"/>
          <p:cNvSpPr txBox="1"/>
          <p:nvPr>
            <p:ph hasCustomPrompt="1" type="title"/>
          </p:nvPr>
        </p:nvSpPr>
        <p:spPr>
          <a:xfrm flipH="1">
            <a:off x="3695029" y="212459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4C5B1"/>
              </a:buClr>
              <a:buSzPts val="7200"/>
              <a:buNone/>
              <a:defRPr sz="7200">
                <a:solidFill>
                  <a:srgbClr val="F4C5B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8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18"/>
          <p:cNvGrpSpPr/>
          <p:nvPr/>
        </p:nvGrpSpPr>
        <p:grpSpPr>
          <a:xfrm>
            <a:off x="-8161" y="76196"/>
            <a:ext cx="9159753" cy="4991398"/>
            <a:chOff x="-8161" y="76196"/>
            <a:chExt cx="9159753" cy="4991398"/>
          </a:xfrm>
        </p:grpSpPr>
        <p:pic>
          <p:nvPicPr>
            <p:cNvPr id="1016" name="Google Shape;1016;p18"/>
            <p:cNvPicPr preferRelativeResize="0"/>
            <p:nvPr/>
          </p:nvPicPr>
          <p:blipFill rotWithShape="1">
            <a:blip r:embed="rId2">
              <a:alphaModFix/>
            </a:blip>
            <a:srcRect b="7569" l="60" r="32385" t="43338"/>
            <a:stretch/>
          </p:blipFill>
          <p:spPr>
            <a:xfrm>
              <a:off x="525" y="357000"/>
              <a:ext cx="9143999" cy="4430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7" name="Google Shape;1017;p18"/>
            <p:cNvSpPr/>
            <p:nvPr/>
          </p:nvSpPr>
          <p:spPr>
            <a:xfrm flipH="1">
              <a:off x="3475" y="357000"/>
              <a:ext cx="9144000" cy="4430100"/>
            </a:xfrm>
            <a:prstGeom prst="rect">
              <a:avLst/>
            </a:prstGeom>
            <a:solidFill>
              <a:srgbClr val="FFFFFF">
                <a:alpha val="27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8" name="Google Shape;1018;p18"/>
            <p:cNvGrpSpPr/>
            <p:nvPr/>
          </p:nvGrpSpPr>
          <p:grpSpPr>
            <a:xfrm>
              <a:off x="-8161" y="916450"/>
              <a:ext cx="9155636" cy="3309550"/>
              <a:chOff x="164039" y="916450"/>
              <a:chExt cx="9155636" cy="3309550"/>
            </a:xfrm>
          </p:grpSpPr>
          <p:sp>
            <p:nvSpPr>
              <p:cNvPr id="1019" name="Google Shape;1019;p18"/>
              <p:cNvSpPr/>
              <p:nvPr/>
            </p:nvSpPr>
            <p:spPr>
              <a:xfrm flipH="1">
                <a:off x="7648350" y="1741650"/>
                <a:ext cx="839400" cy="8193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1020" name="Google Shape;1020;p18"/>
              <p:cNvSpPr/>
              <p:nvPr/>
            </p:nvSpPr>
            <p:spPr>
              <a:xfrm flipH="1">
                <a:off x="8497075" y="3413300"/>
                <a:ext cx="822600" cy="8127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1021" name="Google Shape;1021;p18"/>
              <p:cNvSpPr/>
              <p:nvPr/>
            </p:nvSpPr>
            <p:spPr>
              <a:xfrm flipH="1">
                <a:off x="164039" y="1748325"/>
                <a:ext cx="839400" cy="8127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1022" name="Google Shape;1022;p18"/>
              <p:cNvSpPr/>
              <p:nvPr/>
            </p:nvSpPr>
            <p:spPr>
              <a:xfrm flipH="1">
                <a:off x="1003439" y="3413300"/>
                <a:ext cx="822600" cy="8127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1023" name="Google Shape;1023;p18"/>
              <p:cNvSpPr/>
              <p:nvPr/>
            </p:nvSpPr>
            <p:spPr>
              <a:xfrm flipH="1">
                <a:off x="8497075" y="916450"/>
                <a:ext cx="822600" cy="8193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</p:grpSp>
        <p:grpSp>
          <p:nvGrpSpPr>
            <p:cNvPr id="1024" name="Google Shape;1024;p18"/>
            <p:cNvGrpSpPr/>
            <p:nvPr/>
          </p:nvGrpSpPr>
          <p:grpSpPr>
            <a:xfrm>
              <a:off x="-638" y="76196"/>
              <a:ext cx="9152231" cy="4991398"/>
              <a:chOff x="-7525" y="-8625"/>
              <a:chExt cx="9431400" cy="5143650"/>
            </a:xfrm>
          </p:grpSpPr>
          <p:sp>
            <p:nvSpPr>
              <p:cNvPr id="1025" name="Google Shape;1025;p18"/>
              <p:cNvSpPr/>
              <p:nvPr/>
            </p:nvSpPr>
            <p:spPr>
              <a:xfrm>
                <a:off x="-752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8"/>
              <p:cNvSpPr/>
              <p:nvPr/>
            </p:nvSpPr>
            <p:spPr>
              <a:xfrm>
                <a:off x="-752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8"/>
              <p:cNvSpPr/>
              <p:nvPr/>
            </p:nvSpPr>
            <p:spPr>
              <a:xfrm>
                <a:off x="-752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8"/>
              <p:cNvSpPr/>
              <p:nvPr/>
            </p:nvSpPr>
            <p:spPr>
              <a:xfrm>
                <a:off x="-752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8"/>
              <p:cNvSpPr/>
              <p:nvPr/>
            </p:nvSpPr>
            <p:spPr>
              <a:xfrm>
                <a:off x="-752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/>
                  <a:t> </a:t>
                </a:r>
                <a:endParaRPr/>
              </a:p>
            </p:txBody>
          </p:sp>
          <p:sp>
            <p:nvSpPr>
              <p:cNvPr id="1030" name="Google Shape;1030;p18"/>
              <p:cNvSpPr/>
              <p:nvPr/>
            </p:nvSpPr>
            <p:spPr>
              <a:xfrm>
                <a:off x="-752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8"/>
              <p:cNvSpPr/>
              <p:nvPr/>
            </p:nvSpPr>
            <p:spPr>
              <a:xfrm>
                <a:off x="849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8"/>
              <p:cNvSpPr/>
              <p:nvPr/>
            </p:nvSpPr>
            <p:spPr>
              <a:xfrm>
                <a:off x="849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8"/>
              <p:cNvSpPr/>
              <p:nvPr/>
            </p:nvSpPr>
            <p:spPr>
              <a:xfrm>
                <a:off x="849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849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8"/>
              <p:cNvSpPr/>
              <p:nvPr/>
            </p:nvSpPr>
            <p:spPr>
              <a:xfrm>
                <a:off x="849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8"/>
              <p:cNvSpPr/>
              <p:nvPr/>
            </p:nvSpPr>
            <p:spPr>
              <a:xfrm>
                <a:off x="849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8"/>
              <p:cNvSpPr/>
              <p:nvPr/>
            </p:nvSpPr>
            <p:spPr>
              <a:xfrm>
                <a:off x="1707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1707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1707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1707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1707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8"/>
              <p:cNvSpPr/>
              <p:nvPr/>
            </p:nvSpPr>
            <p:spPr>
              <a:xfrm>
                <a:off x="1707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8"/>
              <p:cNvSpPr/>
              <p:nvPr/>
            </p:nvSpPr>
            <p:spPr>
              <a:xfrm>
                <a:off x="2564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2564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8"/>
              <p:cNvSpPr/>
              <p:nvPr/>
            </p:nvSpPr>
            <p:spPr>
              <a:xfrm>
                <a:off x="2564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8"/>
              <p:cNvSpPr/>
              <p:nvPr/>
            </p:nvSpPr>
            <p:spPr>
              <a:xfrm>
                <a:off x="2564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8"/>
              <p:cNvSpPr/>
              <p:nvPr/>
            </p:nvSpPr>
            <p:spPr>
              <a:xfrm>
                <a:off x="2564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8"/>
              <p:cNvSpPr/>
              <p:nvPr/>
            </p:nvSpPr>
            <p:spPr>
              <a:xfrm>
                <a:off x="2564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8"/>
              <p:cNvSpPr/>
              <p:nvPr/>
            </p:nvSpPr>
            <p:spPr>
              <a:xfrm>
                <a:off x="3422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8"/>
              <p:cNvSpPr/>
              <p:nvPr/>
            </p:nvSpPr>
            <p:spPr>
              <a:xfrm>
                <a:off x="3422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8"/>
              <p:cNvSpPr/>
              <p:nvPr/>
            </p:nvSpPr>
            <p:spPr>
              <a:xfrm>
                <a:off x="3422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3422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3422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3422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4279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4279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4279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4279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4279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4279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8"/>
              <p:cNvSpPr/>
              <p:nvPr/>
            </p:nvSpPr>
            <p:spPr>
              <a:xfrm>
                <a:off x="5136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8"/>
              <p:cNvSpPr/>
              <p:nvPr/>
            </p:nvSpPr>
            <p:spPr>
              <a:xfrm>
                <a:off x="5136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5136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5136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5136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8"/>
              <p:cNvSpPr/>
              <p:nvPr/>
            </p:nvSpPr>
            <p:spPr>
              <a:xfrm>
                <a:off x="5136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8"/>
              <p:cNvSpPr/>
              <p:nvPr/>
            </p:nvSpPr>
            <p:spPr>
              <a:xfrm>
                <a:off x="5994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8"/>
              <p:cNvSpPr/>
              <p:nvPr/>
            </p:nvSpPr>
            <p:spPr>
              <a:xfrm>
                <a:off x="5994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8"/>
              <p:cNvSpPr/>
              <p:nvPr/>
            </p:nvSpPr>
            <p:spPr>
              <a:xfrm>
                <a:off x="5994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5994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5994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8"/>
              <p:cNvSpPr/>
              <p:nvPr/>
            </p:nvSpPr>
            <p:spPr>
              <a:xfrm>
                <a:off x="5994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6851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6851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8"/>
              <p:cNvSpPr/>
              <p:nvPr/>
            </p:nvSpPr>
            <p:spPr>
              <a:xfrm>
                <a:off x="6851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8"/>
              <p:cNvSpPr/>
              <p:nvPr/>
            </p:nvSpPr>
            <p:spPr>
              <a:xfrm>
                <a:off x="6851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6851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6851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7709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8"/>
              <p:cNvSpPr/>
              <p:nvPr/>
            </p:nvSpPr>
            <p:spPr>
              <a:xfrm>
                <a:off x="7709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8"/>
              <p:cNvSpPr/>
              <p:nvPr/>
            </p:nvSpPr>
            <p:spPr>
              <a:xfrm>
                <a:off x="7709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8"/>
              <p:cNvSpPr/>
              <p:nvPr/>
            </p:nvSpPr>
            <p:spPr>
              <a:xfrm>
                <a:off x="7709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8"/>
              <p:cNvSpPr/>
              <p:nvPr/>
            </p:nvSpPr>
            <p:spPr>
              <a:xfrm>
                <a:off x="7709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8"/>
              <p:cNvSpPr/>
              <p:nvPr/>
            </p:nvSpPr>
            <p:spPr>
              <a:xfrm>
                <a:off x="7709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8"/>
              <p:cNvSpPr/>
              <p:nvPr/>
            </p:nvSpPr>
            <p:spPr>
              <a:xfrm>
                <a:off x="8566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8"/>
              <p:cNvSpPr/>
              <p:nvPr/>
            </p:nvSpPr>
            <p:spPr>
              <a:xfrm>
                <a:off x="8566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8"/>
              <p:cNvSpPr/>
              <p:nvPr/>
            </p:nvSpPr>
            <p:spPr>
              <a:xfrm>
                <a:off x="8566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8"/>
              <p:cNvSpPr/>
              <p:nvPr/>
            </p:nvSpPr>
            <p:spPr>
              <a:xfrm>
                <a:off x="8566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8"/>
              <p:cNvSpPr/>
              <p:nvPr/>
            </p:nvSpPr>
            <p:spPr>
              <a:xfrm>
                <a:off x="8566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8"/>
              <p:cNvSpPr/>
              <p:nvPr/>
            </p:nvSpPr>
            <p:spPr>
              <a:xfrm>
                <a:off x="8566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91" name="Google Shape;1091;p18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8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74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8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8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8"/>
          <p:cNvSpPr/>
          <p:nvPr/>
        </p:nvSpPr>
        <p:spPr>
          <a:xfrm>
            <a:off x="74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8"/>
          <p:cNvSpPr/>
          <p:nvPr/>
        </p:nvSpPr>
        <p:spPr>
          <a:xfrm flipH="1">
            <a:off x="1657525" y="0"/>
            <a:ext cx="5828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1099" name="Google Shape;1099;p18"/>
          <p:cNvSpPr txBox="1"/>
          <p:nvPr>
            <p:ph idx="1" type="subTitle"/>
          </p:nvPr>
        </p:nvSpPr>
        <p:spPr>
          <a:xfrm>
            <a:off x="1990525" y="1332875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0" name="Google Shape;1100;p18"/>
          <p:cNvSpPr txBox="1"/>
          <p:nvPr>
            <p:ph hasCustomPrompt="1" type="title"/>
          </p:nvPr>
        </p:nvSpPr>
        <p:spPr>
          <a:xfrm>
            <a:off x="2181870" y="6554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4C5B1"/>
              </a:buClr>
              <a:buSzPts val="6000"/>
              <a:buNone/>
              <a:defRPr sz="6000">
                <a:solidFill>
                  <a:srgbClr val="F4C5B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1" name="Google Shape;1101;p18"/>
          <p:cNvSpPr txBox="1"/>
          <p:nvPr>
            <p:ph idx="2" type="subTitle"/>
          </p:nvPr>
        </p:nvSpPr>
        <p:spPr>
          <a:xfrm>
            <a:off x="1990525" y="2680825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2" name="Google Shape;1102;p18"/>
          <p:cNvSpPr txBox="1"/>
          <p:nvPr>
            <p:ph hasCustomPrompt="1" idx="3" type="title"/>
          </p:nvPr>
        </p:nvSpPr>
        <p:spPr>
          <a:xfrm>
            <a:off x="2181870" y="20033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4C5B1"/>
              </a:buClr>
              <a:buSzPts val="6000"/>
              <a:buNone/>
              <a:defRPr sz="6000">
                <a:solidFill>
                  <a:srgbClr val="F4C5B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3" name="Google Shape;1103;p18"/>
          <p:cNvSpPr txBox="1"/>
          <p:nvPr>
            <p:ph idx="4" type="subTitle"/>
          </p:nvPr>
        </p:nvSpPr>
        <p:spPr>
          <a:xfrm>
            <a:off x="1990525" y="4028775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4" name="Google Shape;1104;p18"/>
          <p:cNvSpPr txBox="1"/>
          <p:nvPr>
            <p:ph hasCustomPrompt="1" idx="5" type="title"/>
          </p:nvPr>
        </p:nvSpPr>
        <p:spPr>
          <a:xfrm>
            <a:off x="2181870" y="33513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4C5B1"/>
              </a:buClr>
              <a:buSzPts val="6000"/>
              <a:buNone/>
              <a:defRPr sz="6000">
                <a:solidFill>
                  <a:srgbClr val="F4C5B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">
    <p:bg>
      <p:bgPr>
        <a:solidFill>
          <a:srgbClr val="FFFFFF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9"/>
          <p:cNvSpPr txBox="1"/>
          <p:nvPr>
            <p:ph type="ctrTitle"/>
          </p:nvPr>
        </p:nvSpPr>
        <p:spPr>
          <a:xfrm>
            <a:off x="1925375" y="19245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7" name="Google Shape;1107;p19"/>
          <p:cNvSpPr txBox="1"/>
          <p:nvPr>
            <p:ph idx="1" type="subTitle"/>
          </p:nvPr>
        </p:nvSpPr>
        <p:spPr>
          <a:xfrm>
            <a:off x="2161948" y="2385998"/>
            <a:ext cx="143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8" name="Google Shape;1108;p19"/>
          <p:cNvSpPr txBox="1"/>
          <p:nvPr>
            <p:ph idx="2" type="ctrTitle"/>
          </p:nvPr>
        </p:nvSpPr>
        <p:spPr>
          <a:xfrm>
            <a:off x="3864712" y="19211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9" name="Google Shape;1109;p19"/>
          <p:cNvSpPr txBox="1"/>
          <p:nvPr>
            <p:ph idx="3" type="subTitle"/>
          </p:nvPr>
        </p:nvSpPr>
        <p:spPr>
          <a:xfrm>
            <a:off x="4101284" y="2382594"/>
            <a:ext cx="143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0" name="Google Shape;1110;p19"/>
          <p:cNvSpPr txBox="1"/>
          <p:nvPr>
            <p:ph idx="4" type="ctrTitle"/>
          </p:nvPr>
        </p:nvSpPr>
        <p:spPr>
          <a:xfrm>
            <a:off x="5804063" y="19211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1" name="Google Shape;1111;p19"/>
          <p:cNvSpPr txBox="1"/>
          <p:nvPr>
            <p:ph idx="5" type="subTitle"/>
          </p:nvPr>
        </p:nvSpPr>
        <p:spPr>
          <a:xfrm>
            <a:off x="6040738" y="2382600"/>
            <a:ext cx="143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2" name="Google Shape;1112;p19"/>
          <p:cNvSpPr txBox="1"/>
          <p:nvPr>
            <p:ph idx="6" type="ctrTitle"/>
          </p:nvPr>
        </p:nvSpPr>
        <p:spPr>
          <a:xfrm>
            <a:off x="1925375" y="34502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3" name="Google Shape;1113;p19"/>
          <p:cNvSpPr txBox="1"/>
          <p:nvPr>
            <p:ph idx="7" type="subTitle"/>
          </p:nvPr>
        </p:nvSpPr>
        <p:spPr>
          <a:xfrm>
            <a:off x="2161948" y="3911723"/>
            <a:ext cx="143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4" name="Google Shape;1114;p19"/>
          <p:cNvSpPr txBox="1"/>
          <p:nvPr>
            <p:ph idx="8" type="ctrTitle"/>
          </p:nvPr>
        </p:nvSpPr>
        <p:spPr>
          <a:xfrm>
            <a:off x="3864712" y="34468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5" name="Google Shape;1115;p19"/>
          <p:cNvSpPr txBox="1"/>
          <p:nvPr>
            <p:ph idx="9" type="subTitle"/>
          </p:nvPr>
        </p:nvSpPr>
        <p:spPr>
          <a:xfrm>
            <a:off x="4101284" y="3908319"/>
            <a:ext cx="143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6" name="Google Shape;1116;p19"/>
          <p:cNvSpPr txBox="1"/>
          <p:nvPr>
            <p:ph idx="13" type="ctrTitle"/>
          </p:nvPr>
        </p:nvSpPr>
        <p:spPr>
          <a:xfrm>
            <a:off x="5804063" y="344687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7" name="Google Shape;1117;p19"/>
          <p:cNvSpPr txBox="1"/>
          <p:nvPr>
            <p:ph idx="14" type="subTitle"/>
          </p:nvPr>
        </p:nvSpPr>
        <p:spPr>
          <a:xfrm>
            <a:off x="6040738" y="3908325"/>
            <a:ext cx="143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8" name="Google Shape;1118;p19"/>
          <p:cNvSpPr txBox="1"/>
          <p:nvPr>
            <p:ph idx="15" type="ctrTitle"/>
          </p:nvPr>
        </p:nvSpPr>
        <p:spPr>
          <a:xfrm flipH="1">
            <a:off x="2574200" y="357000"/>
            <a:ext cx="3995700" cy="12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19" name="Google Shape;1119;p19"/>
          <p:cNvGrpSpPr/>
          <p:nvPr/>
        </p:nvGrpSpPr>
        <p:grpSpPr>
          <a:xfrm>
            <a:off x="0" y="3072454"/>
            <a:ext cx="1714808" cy="1714645"/>
            <a:chOff x="0" y="3072454"/>
            <a:chExt cx="1714808" cy="1714645"/>
          </a:xfrm>
        </p:grpSpPr>
        <p:sp>
          <p:nvSpPr>
            <p:cNvPr id="1120" name="Google Shape;1120;p19"/>
            <p:cNvSpPr/>
            <p:nvPr/>
          </p:nvSpPr>
          <p:spPr>
            <a:xfrm rot="5400000">
              <a:off x="8" y="3072454"/>
              <a:ext cx="857400" cy="857400"/>
            </a:xfrm>
            <a:prstGeom prst="rect">
              <a:avLst/>
            </a:prstGeom>
            <a:solidFill>
              <a:srgbClr val="F4C5B1"/>
            </a:solidFill>
            <a:ln cap="flat" cmpd="sng" w="19050">
              <a:solidFill>
                <a:srgbClr val="F4C5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 rot="5400000">
              <a:off x="857408" y="3929554"/>
              <a:ext cx="857400" cy="857400"/>
            </a:xfrm>
            <a:prstGeom prst="rect">
              <a:avLst/>
            </a:prstGeom>
            <a:solidFill>
              <a:srgbClr val="F4C5B1">
                <a:alpha val="66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2" name="Google Shape;1122;p19"/>
            <p:cNvPicPr preferRelativeResize="0"/>
            <p:nvPr/>
          </p:nvPicPr>
          <p:blipFill rotWithShape="1">
            <a:blip r:embed="rId2">
              <a:alphaModFix/>
            </a:blip>
            <a:srcRect b="61546" l="1271" r="91184" t="27137"/>
            <a:stretch/>
          </p:blipFill>
          <p:spPr>
            <a:xfrm>
              <a:off x="0" y="3929700"/>
              <a:ext cx="857394" cy="857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3" name="Google Shape;1123;p19"/>
          <p:cNvGrpSpPr/>
          <p:nvPr/>
        </p:nvGrpSpPr>
        <p:grpSpPr>
          <a:xfrm>
            <a:off x="7429208" y="357000"/>
            <a:ext cx="1714800" cy="1714504"/>
            <a:chOff x="7429208" y="357000"/>
            <a:chExt cx="1714800" cy="1714504"/>
          </a:xfrm>
        </p:grpSpPr>
        <p:sp>
          <p:nvSpPr>
            <p:cNvPr id="1124" name="Google Shape;1124;p19"/>
            <p:cNvSpPr/>
            <p:nvPr/>
          </p:nvSpPr>
          <p:spPr>
            <a:xfrm rot="-5400000">
              <a:off x="8286608" y="1214104"/>
              <a:ext cx="857400" cy="857400"/>
            </a:xfrm>
            <a:prstGeom prst="rect">
              <a:avLst/>
            </a:prstGeom>
            <a:solidFill>
              <a:srgbClr val="F4C5B1"/>
            </a:solidFill>
            <a:ln cap="flat" cmpd="sng" w="19050">
              <a:solidFill>
                <a:srgbClr val="F4C5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5" name="Google Shape;1125;p19"/>
            <p:cNvPicPr preferRelativeResize="0"/>
            <p:nvPr/>
          </p:nvPicPr>
          <p:blipFill rotWithShape="1">
            <a:blip r:embed="rId2">
              <a:alphaModFix/>
            </a:blip>
            <a:srcRect b="60315" l="13758" r="78697" t="28368"/>
            <a:stretch/>
          </p:blipFill>
          <p:spPr>
            <a:xfrm>
              <a:off x="8286600" y="357000"/>
              <a:ext cx="857394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6" name="Google Shape;1126;p19"/>
            <p:cNvSpPr/>
            <p:nvPr/>
          </p:nvSpPr>
          <p:spPr>
            <a:xfrm rot="-5400000">
              <a:off x="7429208" y="357004"/>
              <a:ext cx="857400" cy="857400"/>
            </a:xfrm>
            <a:prstGeom prst="rect">
              <a:avLst/>
            </a:prstGeom>
            <a:noFill/>
            <a:ln cap="flat" cmpd="sng" w="19050">
              <a:solidFill>
                <a:srgbClr val="F4C5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CUSTOM_6_2">
    <p:bg>
      <p:bgPr>
        <a:solidFill>
          <a:srgbClr val="FFFFFF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0"/>
          <p:cNvSpPr txBox="1"/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29" name="Google Shape;1129;p20"/>
          <p:cNvGrpSpPr/>
          <p:nvPr/>
        </p:nvGrpSpPr>
        <p:grpSpPr>
          <a:xfrm>
            <a:off x="0" y="3072454"/>
            <a:ext cx="1714808" cy="1714645"/>
            <a:chOff x="0" y="3072454"/>
            <a:chExt cx="1714808" cy="1714645"/>
          </a:xfrm>
        </p:grpSpPr>
        <p:sp>
          <p:nvSpPr>
            <p:cNvPr id="1130" name="Google Shape;1130;p20"/>
            <p:cNvSpPr/>
            <p:nvPr/>
          </p:nvSpPr>
          <p:spPr>
            <a:xfrm rot="5400000">
              <a:off x="8" y="3072454"/>
              <a:ext cx="857400" cy="857400"/>
            </a:xfrm>
            <a:prstGeom prst="rect">
              <a:avLst/>
            </a:prstGeom>
            <a:solidFill>
              <a:srgbClr val="F4C5B1"/>
            </a:solidFill>
            <a:ln cap="flat" cmpd="sng" w="19050">
              <a:solidFill>
                <a:srgbClr val="F4C5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 rot="5400000">
              <a:off x="857408" y="3929554"/>
              <a:ext cx="857400" cy="857400"/>
            </a:xfrm>
            <a:prstGeom prst="rect">
              <a:avLst/>
            </a:prstGeom>
            <a:solidFill>
              <a:srgbClr val="F4C5B1">
                <a:alpha val="66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2" name="Google Shape;1132;p20"/>
            <p:cNvPicPr preferRelativeResize="0"/>
            <p:nvPr/>
          </p:nvPicPr>
          <p:blipFill rotWithShape="1">
            <a:blip r:embed="rId2">
              <a:alphaModFix/>
            </a:blip>
            <a:srcRect b="61546" l="1271" r="91184" t="27137"/>
            <a:stretch/>
          </p:blipFill>
          <p:spPr>
            <a:xfrm>
              <a:off x="0" y="3929700"/>
              <a:ext cx="857394" cy="857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3" name="Google Shape;1133;p20"/>
          <p:cNvGrpSpPr/>
          <p:nvPr/>
        </p:nvGrpSpPr>
        <p:grpSpPr>
          <a:xfrm>
            <a:off x="7429208" y="357000"/>
            <a:ext cx="1714800" cy="1714504"/>
            <a:chOff x="7429208" y="357000"/>
            <a:chExt cx="1714800" cy="1714504"/>
          </a:xfrm>
        </p:grpSpPr>
        <p:sp>
          <p:nvSpPr>
            <p:cNvPr id="1134" name="Google Shape;1134;p20"/>
            <p:cNvSpPr/>
            <p:nvPr/>
          </p:nvSpPr>
          <p:spPr>
            <a:xfrm rot="-5400000">
              <a:off x="8286608" y="1214104"/>
              <a:ext cx="857400" cy="857400"/>
            </a:xfrm>
            <a:prstGeom prst="rect">
              <a:avLst/>
            </a:prstGeom>
            <a:solidFill>
              <a:srgbClr val="F4C5B1"/>
            </a:solidFill>
            <a:ln cap="flat" cmpd="sng" w="19050">
              <a:solidFill>
                <a:srgbClr val="F4C5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5" name="Google Shape;1135;p20"/>
            <p:cNvPicPr preferRelativeResize="0"/>
            <p:nvPr/>
          </p:nvPicPr>
          <p:blipFill rotWithShape="1">
            <a:blip r:embed="rId2">
              <a:alphaModFix/>
            </a:blip>
            <a:srcRect b="60315" l="13758" r="78697" t="28368"/>
            <a:stretch/>
          </p:blipFill>
          <p:spPr>
            <a:xfrm>
              <a:off x="8286600" y="357000"/>
              <a:ext cx="857394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6" name="Google Shape;1136;p20"/>
            <p:cNvSpPr/>
            <p:nvPr/>
          </p:nvSpPr>
          <p:spPr>
            <a:xfrm rot="-5400000">
              <a:off x="7429208" y="357004"/>
              <a:ext cx="857400" cy="857400"/>
            </a:xfrm>
            <a:prstGeom prst="rect">
              <a:avLst/>
            </a:prstGeom>
            <a:noFill/>
            <a:ln cap="flat" cmpd="sng" w="19050">
              <a:solidFill>
                <a:srgbClr val="F4C5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TLE + SUBTITLE">
  <p:cSld name="TITLE_1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3"/>
          <p:cNvGrpSpPr/>
          <p:nvPr/>
        </p:nvGrpSpPr>
        <p:grpSpPr>
          <a:xfrm>
            <a:off x="-122742" y="-78"/>
            <a:ext cx="9431400" cy="5143650"/>
            <a:chOff x="-143692" y="-5128"/>
            <a:chExt cx="9431400" cy="5143650"/>
          </a:xfrm>
        </p:grpSpPr>
        <p:pic>
          <p:nvPicPr>
            <p:cNvPr id="106" name="Google Shape;106;p3"/>
            <p:cNvPicPr preferRelativeResize="0"/>
            <p:nvPr/>
          </p:nvPicPr>
          <p:blipFill rotWithShape="1">
            <a:blip r:embed="rId2">
              <a:alphaModFix/>
            </a:blip>
            <a:srcRect b="10046" l="36728" r="0" t="43971"/>
            <a:stretch/>
          </p:blipFill>
          <p:spPr>
            <a:xfrm>
              <a:off x="1" y="356950"/>
              <a:ext cx="9143999" cy="4430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3"/>
            <p:cNvSpPr/>
            <p:nvPr/>
          </p:nvSpPr>
          <p:spPr>
            <a:xfrm>
              <a:off x="0" y="357000"/>
              <a:ext cx="9144000" cy="4430100"/>
            </a:xfrm>
            <a:prstGeom prst="rect">
              <a:avLst/>
            </a:prstGeom>
            <a:solidFill>
              <a:srgbClr val="FFFFFF">
                <a:alpha val="27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9125186" y="2419108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0" y="2571950"/>
              <a:ext cx="1571100" cy="232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722575" y="2571950"/>
              <a:ext cx="843300" cy="85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579650" y="323850"/>
              <a:ext cx="843300" cy="225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83250" y="3429950"/>
              <a:ext cx="836100" cy="847500"/>
            </a:xfrm>
            <a:prstGeom prst="rect">
              <a:avLst/>
            </a:prstGeom>
            <a:solidFill>
              <a:srgbClr val="F4C5B1">
                <a:alpha val="66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581250" y="859350"/>
              <a:ext cx="836100" cy="84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23300" y="1717575"/>
              <a:ext cx="836100" cy="847500"/>
            </a:xfrm>
            <a:prstGeom prst="rect">
              <a:avLst/>
            </a:prstGeom>
            <a:solidFill>
              <a:srgbClr val="F4C5B1">
                <a:alpha val="66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grpSp>
          <p:nvGrpSpPr>
            <p:cNvPr id="115" name="Google Shape;115;p3"/>
            <p:cNvGrpSpPr/>
            <p:nvPr/>
          </p:nvGrpSpPr>
          <p:grpSpPr>
            <a:xfrm flipH="1">
              <a:off x="-143692" y="-5128"/>
              <a:ext cx="9431400" cy="5143650"/>
              <a:chOff x="-7525" y="-8625"/>
              <a:chExt cx="9431400" cy="5143650"/>
            </a:xfrm>
          </p:grpSpPr>
          <p:sp>
            <p:nvSpPr>
              <p:cNvPr id="116" name="Google Shape;116;p3"/>
              <p:cNvSpPr/>
              <p:nvPr/>
            </p:nvSpPr>
            <p:spPr>
              <a:xfrm>
                <a:off x="-752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-752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-752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-752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-752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-752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849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849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849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849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849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849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1707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1707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1707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707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1707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1707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2564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2564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2564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2564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2564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564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422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422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422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422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422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3422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4279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4279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4279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4279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4279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4279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136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136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5136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5136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136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136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5994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5994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5994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5994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5994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5994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851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6851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6851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6851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6851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1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7709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7709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7709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7709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7709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8566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8566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8566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8566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8566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8566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" name="Google Shape;181;p3"/>
            <p:cNvSpPr/>
            <p:nvPr/>
          </p:nvSpPr>
          <p:spPr>
            <a:xfrm flipH="1">
              <a:off x="9125186" y="1507984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438800" y="860600"/>
              <a:ext cx="4267200" cy="34122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</p:grpSp>
      <p:sp>
        <p:nvSpPr>
          <p:cNvPr id="183" name="Google Shape;183;p3"/>
          <p:cNvSpPr txBox="1"/>
          <p:nvPr>
            <p:ph type="ctrTitle"/>
          </p:nvPr>
        </p:nvSpPr>
        <p:spPr>
          <a:xfrm flipH="1">
            <a:off x="1325250" y="12358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600"/>
              <a:buNone/>
              <a:defRPr sz="96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84" name="Google Shape;184;p3"/>
          <p:cNvSpPr txBox="1"/>
          <p:nvPr>
            <p:ph idx="1" type="subTitle"/>
          </p:nvPr>
        </p:nvSpPr>
        <p:spPr>
          <a:xfrm flipH="1">
            <a:off x="2923175" y="29320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3"/>
          <p:cNvSpPr/>
          <p:nvPr/>
        </p:nvSpPr>
        <p:spPr>
          <a:xfrm flipH="1">
            <a:off x="736277" y="3432572"/>
            <a:ext cx="857400" cy="857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6_1">
    <p:bg>
      <p:bgPr>
        <a:solidFill>
          <a:srgbClr val="FFFFFF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21"/>
          <p:cNvGrpSpPr/>
          <p:nvPr/>
        </p:nvGrpSpPr>
        <p:grpSpPr>
          <a:xfrm>
            <a:off x="-25" y="-272003"/>
            <a:ext cx="8235525" cy="5437678"/>
            <a:chOff x="-25" y="-272003"/>
            <a:chExt cx="8235525" cy="5437678"/>
          </a:xfrm>
        </p:grpSpPr>
        <p:pic>
          <p:nvPicPr>
            <p:cNvPr id="1139" name="Google Shape;1139;p21"/>
            <p:cNvPicPr preferRelativeResize="0"/>
            <p:nvPr/>
          </p:nvPicPr>
          <p:blipFill rotWithShape="1">
            <a:blip r:embed="rId2">
              <a:alphaModFix/>
            </a:blip>
            <a:srcRect b="2851" l="0" r="55239" t="30042"/>
            <a:stretch/>
          </p:blipFill>
          <p:spPr>
            <a:xfrm flipH="1">
              <a:off x="95" y="636250"/>
              <a:ext cx="4508596" cy="4506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1"/>
            <p:cNvSpPr/>
            <p:nvPr/>
          </p:nvSpPr>
          <p:spPr>
            <a:xfrm flipH="1">
              <a:off x="-9" y="616900"/>
              <a:ext cx="4508700" cy="4506000"/>
            </a:xfrm>
            <a:prstGeom prst="rect">
              <a:avLst/>
            </a:prstGeom>
            <a:solidFill>
              <a:srgbClr val="FFFFFF">
                <a:alpha val="33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1"/>
            <p:cNvSpPr/>
            <p:nvPr/>
          </p:nvSpPr>
          <p:spPr>
            <a:xfrm flipH="1">
              <a:off x="3035450" y="3346459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42" name="Google Shape;1142;p21"/>
            <p:cNvSpPr/>
            <p:nvPr/>
          </p:nvSpPr>
          <p:spPr>
            <a:xfrm flipH="1">
              <a:off x="908400" y="4234759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43" name="Google Shape;1143;p21"/>
            <p:cNvSpPr/>
            <p:nvPr/>
          </p:nvSpPr>
          <p:spPr>
            <a:xfrm flipH="1">
              <a:off x="898950" y="636259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44" name="Google Shape;1144;p21"/>
            <p:cNvSpPr/>
            <p:nvPr/>
          </p:nvSpPr>
          <p:spPr>
            <a:xfrm flipH="1">
              <a:off x="908400" y="1539500"/>
              <a:ext cx="897900" cy="9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1"/>
            <p:cNvSpPr/>
            <p:nvPr/>
          </p:nvSpPr>
          <p:spPr>
            <a:xfrm flipH="1">
              <a:off x="3594591" y="4224700"/>
              <a:ext cx="914100" cy="9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 flipH="1" rot="5400000">
              <a:off x="-451791" y="3791213"/>
              <a:ext cx="1812000" cy="9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7" name="Google Shape;1147;p21"/>
            <p:cNvGrpSpPr/>
            <p:nvPr/>
          </p:nvGrpSpPr>
          <p:grpSpPr>
            <a:xfrm flipH="1">
              <a:off x="28" y="-272003"/>
              <a:ext cx="4508638" cy="5409577"/>
              <a:chOff x="0" y="-75"/>
              <a:chExt cx="4287000" cy="5143650"/>
            </a:xfrm>
          </p:grpSpPr>
          <p:sp>
            <p:nvSpPr>
              <p:cNvPr id="1148" name="Google Shape;1148;p21"/>
              <p:cNvSpPr/>
              <p:nvPr/>
            </p:nvSpPr>
            <p:spPr>
              <a:xfrm>
                <a:off x="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1"/>
              <p:cNvSpPr/>
              <p:nvPr/>
            </p:nvSpPr>
            <p:spPr>
              <a:xfrm>
                <a:off x="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1"/>
              <p:cNvSpPr/>
              <p:nvPr/>
            </p:nvSpPr>
            <p:spPr>
              <a:xfrm>
                <a:off x="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1"/>
              <p:cNvSpPr/>
              <p:nvPr/>
            </p:nvSpPr>
            <p:spPr>
              <a:xfrm>
                <a:off x="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1"/>
              <p:cNvSpPr/>
              <p:nvPr/>
            </p:nvSpPr>
            <p:spPr>
              <a:xfrm>
                <a:off x="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1"/>
              <p:cNvSpPr/>
              <p:nvPr/>
            </p:nvSpPr>
            <p:spPr>
              <a:xfrm>
                <a:off x="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1"/>
              <p:cNvSpPr/>
              <p:nvPr/>
            </p:nvSpPr>
            <p:spPr>
              <a:xfrm>
                <a:off x="8574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1"/>
              <p:cNvSpPr/>
              <p:nvPr/>
            </p:nvSpPr>
            <p:spPr>
              <a:xfrm>
                <a:off x="8574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1"/>
              <p:cNvSpPr/>
              <p:nvPr/>
            </p:nvSpPr>
            <p:spPr>
              <a:xfrm>
                <a:off x="8574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1"/>
              <p:cNvSpPr/>
              <p:nvPr/>
            </p:nvSpPr>
            <p:spPr>
              <a:xfrm>
                <a:off x="8574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1"/>
              <p:cNvSpPr/>
              <p:nvPr/>
            </p:nvSpPr>
            <p:spPr>
              <a:xfrm>
                <a:off x="8574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1"/>
              <p:cNvSpPr/>
              <p:nvPr/>
            </p:nvSpPr>
            <p:spPr>
              <a:xfrm>
                <a:off x="8574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1"/>
              <p:cNvSpPr/>
              <p:nvPr/>
            </p:nvSpPr>
            <p:spPr>
              <a:xfrm>
                <a:off x="17148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1"/>
              <p:cNvSpPr/>
              <p:nvPr/>
            </p:nvSpPr>
            <p:spPr>
              <a:xfrm>
                <a:off x="17148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1"/>
              <p:cNvSpPr/>
              <p:nvPr/>
            </p:nvSpPr>
            <p:spPr>
              <a:xfrm>
                <a:off x="17148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1"/>
              <p:cNvSpPr/>
              <p:nvPr/>
            </p:nvSpPr>
            <p:spPr>
              <a:xfrm>
                <a:off x="17148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1"/>
              <p:cNvSpPr/>
              <p:nvPr/>
            </p:nvSpPr>
            <p:spPr>
              <a:xfrm>
                <a:off x="17148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1"/>
              <p:cNvSpPr/>
              <p:nvPr/>
            </p:nvSpPr>
            <p:spPr>
              <a:xfrm>
                <a:off x="17148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1"/>
              <p:cNvSpPr/>
              <p:nvPr/>
            </p:nvSpPr>
            <p:spPr>
              <a:xfrm>
                <a:off x="25722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1"/>
              <p:cNvSpPr/>
              <p:nvPr/>
            </p:nvSpPr>
            <p:spPr>
              <a:xfrm>
                <a:off x="25722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1"/>
              <p:cNvSpPr/>
              <p:nvPr/>
            </p:nvSpPr>
            <p:spPr>
              <a:xfrm>
                <a:off x="25722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1"/>
              <p:cNvSpPr/>
              <p:nvPr/>
            </p:nvSpPr>
            <p:spPr>
              <a:xfrm>
                <a:off x="25722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1"/>
              <p:cNvSpPr/>
              <p:nvPr/>
            </p:nvSpPr>
            <p:spPr>
              <a:xfrm>
                <a:off x="34296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1"/>
              <p:cNvSpPr/>
              <p:nvPr/>
            </p:nvSpPr>
            <p:spPr>
              <a:xfrm>
                <a:off x="34296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1"/>
              <p:cNvSpPr/>
              <p:nvPr/>
            </p:nvSpPr>
            <p:spPr>
              <a:xfrm>
                <a:off x="34296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1"/>
              <p:cNvSpPr/>
              <p:nvPr/>
            </p:nvSpPr>
            <p:spPr>
              <a:xfrm>
                <a:off x="34296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1"/>
              <p:cNvSpPr/>
              <p:nvPr/>
            </p:nvSpPr>
            <p:spPr>
              <a:xfrm>
                <a:off x="34296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1"/>
              <p:cNvSpPr/>
              <p:nvPr/>
            </p:nvSpPr>
            <p:spPr>
              <a:xfrm>
                <a:off x="25722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1"/>
              <p:cNvSpPr/>
              <p:nvPr/>
            </p:nvSpPr>
            <p:spPr>
              <a:xfrm>
                <a:off x="34296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7" name="Google Shape;1177;p21"/>
            <p:cNvSpPr/>
            <p:nvPr/>
          </p:nvSpPr>
          <p:spPr>
            <a:xfrm flipH="1">
              <a:off x="2712200" y="1539500"/>
              <a:ext cx="5523300" cy="36150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D5D5"/>
                </a:solidFill>
              </a:endParaRPr>
            </a:p>
          </p:txBody>
        </p:sp>
        <p:sp>
          <p:nvSpPr>
            <p:cNvPr id="1178" name="Google Shape;1178;p21"/>
            <p:cNvSpPr/>
            <p:nvPr/>
          </p:nvSpPr>
          <p:spPr>
            <a:xfrm flipH="1" rot="5400000">
              <a:off x="890675" y="3344075"/>
              <a:ext cx="930900" cy="271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Google Shape;1179;p21"/>
          <p:cNvSpPr txBox="1"/>
          <p:nvPr>
            <p:ph type="ctrTitle"/>
          </p:nvPr>
        </p:nvSpPr>
        <p:spPr>
          <a:xfrm flipH="1">
            <a:off x="6019775" y="2827375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0" name="Google Shape;1180;p21"/>
          <p:cNvSpPr txBox="1"/>
          <p:nvPr>
            <p:ph idx="1" type="subTitle"/>
          </p:nvPr>
        </p:nvSpPr>
        <p:spPr>
          <a:xfrm flipH="1">
            <a:off x="6019750" y="328882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6_1_1">
    <p:bg>
      <p:bgPr>
        <a:solidFill>
          <a:srgbClr val="FFFFFF"/>
        </a:solid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22"/>
          <p:cNvGrpSpPr/>
          <p:nvPr/>
        </p:nvGrpSpPr>
        <p:grpSpPr>
          <a:xfrm>
            <a:off x="903198" y="-266072"/>
            <a:ext cx="9140190" cy="5427598"/>
            <a:chOff x="903198" y="-266072"/>
            <a:chExt cx="9140190" cy="5427598"/>
          </a:xfrm>
        </p:grpSpPr>
        <p:pic>
          <p:nvPicPr>
            <p:cNvPr id="1183" name="Google Shape;1183;p22"/>
            <p:cNvPicPr preferRelativeResize="0"/>
            <p:nvPr/>
          </p:nvPicPr>
          <p:blipFill rotWithShape="1">
            <a:blip r:embed="rId2">
              <a:alphaModFix/>
            </a:blip>
            <a:srcRect b="2851" l="9075" r="55238" t="30042"/>
            <a:stretch/>
          </p:blipFill>
          <p:spPr>
            <a:xfrm>
              <a:off x="5549400" y="655600"/>
              <a:ext cx="3594494" cy="448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22"/>
            <p:cNvSpPr/>
            <p:nvPr/>
          </p:nvSpPr>
          <p:spPr>
            <a:xfrm>
              <a:off x="5549400" y="655600"/>
              <a:ext cx="3594600" cy="4486800"/>
            </a:xfrm>
            <a:prstGeom prst="rect">
              <a:avLst/>
            </a:prstGeom>
            <a:solidFill>
              <a:srgbClr val="FFFFFF">
                <a:alpha val="33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5210641" y="3346459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6435791" y="4234759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7347141" y="636259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1188" name="Google Shape;1188;p22"/>
            <p:cNvSpPr/>
            <p:nvPr/>
          </p:nvSpPr>
          <p:spPr>
            <a:xfrm>
              <a:off x="7337691" y="1539500"/>
              <a:ext cx="897900" cy="9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4635300" y="4224700"/>
              <a:ext cx="914100" cy="9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2"/>
            <p:cNvSpPr/>
            <p:nvPr/>
          </p:nvSpPr>
          <p:spPr>
            <a:xfrm rot="-5400000">
              <a:off x="6875282" y="3798240"/>
              <a:ext cx="1812000" cy="9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1" name="Google Shape;1191;p22"/>
            <p:cNvGrpSpPr/>
            <p:nvPr/>
          </p:nvGrpSpPr>
          <p:grpSpPr>
            <a:xfrm>
              <a:off x="5534750" y="-266072"/>
              <a:ext cx="4508638" cy="5409577"/>
              <a:chOff x="0" y="-75"/>
              <a:chExt cx="4287000" cy="5143650"/>
            </a:xfrm>
          </p:grpSpPr>
          <p:sp>
            <p:nvSpPr>
              <p:cNvPr id="1192" name="Google Shape;1192;p22"/>
              <p:cNvSpPr/>
              <p:nvPr/>
            </p:nvSpPr>
            <p:spPr>
              <a:xfrm>
                <a:off x="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2"/>
              <p:cNvSpPr/>
              <p:nvPr/>
            </p:nvSpPr>
            <p:spPr>
              <a:xfrm>
                <a:off x="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2"/>
              <p:cNvSpPr/>
              <p:nvPr/>
            </p:nvSpPr>
            <p:spPr>
              <a:xfrm>
                <a:off x="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2"/>
              <p:cNvSpPr/>
              <p:nvPr/>
            </p:nvSpPr>
            <p:spPr>
              <a:xfrm>
                <a:off x="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2"/>
              <p:cNvSpPr/>
              <p:nvPr/>
            </p:nvSpPr>
            <p:spPr>
              <a:xfrm>
                <a:off x="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2"/>
              <p:cNvSpPr/>
              <p:nvPr/>
            </p:nvSpPr>
            <p:spPr>
              <a:xfrm>
                <a:off x="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2"/>
              <p:cNvSpPr/>
              <p:nvPr/>
            </p:nvSpPr>
            <p:spPr>
              <a:xfrm>
                <a:off x="8574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2"/>
              <p:cNvSpPr/>
              <p:nvPr/>
            </p:nvSpPr>
            <p:spPr>
              <a:xfrm>
                <a:off x="8574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2"/>
              <p:cNvSpPr/>
              <p:nvPr/>
            </p:nvSpPr>
            <p:spPr>
              <a:xfrm>
                <a:off x="8574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2"/>
              <p:cNvSpPr/>
              <p:nvPr/>
            </p:nvSpPr>
            <p:spPr>
              <a:xfrm>
                <a:off x="8574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2"/>
              <p:cNvSpPr/>
              <p:nvPr/>
            </p:nvSpPr>
            <p:spPr>
              <a:xfrm>
                <a:off x="8574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2"/>
              <p:cNvSpPr/>
              <p:nvPr/>
            </p:nvSpPr>
            <p:spPr>
              <a:xfrm>
                <a:off x="8574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2"/>
              <p:cNvSpPr/>
              <p:nvPr/>
            </p:nvSpPr>
            <p:spPr>
              <a:xfrm>
                <a:off x="17148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2"/>
              <p:cNvSpPr/>
              <p:nvPr/>
            </p:nvSpPr>
            <p:spPr>
              <a:xfrm>
                <a:off x="17148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17148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17148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2"/>
              <p:cNvSpPr/>
              <p:nvPr/>
            </p:nvSpPr>
            <p:spPr>
              <a:xfrm>
                <a:off x="17148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2"/>
              <p:cNvSpPr/>
              <p:nvPr/>
            </p:nvSpPr>
            <p:spPr>
              <a:xfrm>
                <a:off x="17148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2"/>
              <p:cNvSpPr/>
              <p:nvPr/>
            </p:nvSpPr>
            <p:spPr>
              <a:xfrm>
                <a:off x="25722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2"/>
              <p:cNvSpPr/>
              <p:nvPr/>
            </p:nvSpPr>
            <p:spPr>
              <a:xfrm>
                <a:off x="25722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2"/>
              <p:cNvSpPr/>
              <p:nvPr/>
            </p:nvSpPr>
            <p:spPr>
              <a:xfrm>
                <a:off x="25722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2"/>
              <p:cNvSpPr/>
              <p:nvPr/>
            </p:nvSpPr>
            <p:spPr>
              <a:xfrm>
                <a:off x="25722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2"/>
              <p:cNvSpPr/>
              <p:nvPr/>
            </p:nvSpPr>
            <p:spPr>
              <a:xfrm>
                <a:off x="34296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2"/>
              <p:cNvSpPr/>
              <p:nvPr/>
            </p:nvSpPr>
            <p:spPr>
              <a:xfrm>
                <a:off x="34296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2"/>
              <p:cNvSpPr/>
              <p:nvPr/>
            </p:nvSpPr>
            <p:spPr>
              <a:xfrm>
                <a:off x="34296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2"/>
              <p:cNvSpPr/>
              <p:nvPr/>
            </p:nvSpPr>
            <p:spPr>
              <a:xfrm>
                <a:off x="34296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2"/>
              <p:cNvSpPr/>
              <p:nvPr/>
            </p:nvSpPr>
            <p:spPr>
              <a:xfrm>
                <a:off x="34296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2"/>
              <p:cNvSpPr/>
              <p:nvPr/>
            </p:nvSpPr>
            <p:spPr>
              <a:xfrm>
                <a:off x="25722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2"/>
              <p:cNvSpPr/>
              <p:nvPr/>
            </p:nvSpPr>
            <p:spPr>
              <a:xfrm>
                <a:off x="34296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1" name="Google Shape;1221;p22"/>
            <p:cNvSpPr/>
            <p:nvPr/>
          </p:nvSpPr>
          <p:spPr>
            <a:xfrm>
              <a:off x="903198" y="1546527"/>
              <a:ext cx="5523300" cy="36150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D5D5"/>
                </a:solidFill>
              </a:endParaRPr>
            </a:p>
          </p:txBody>
        </p:sp>
      </p:grpSp>
      <p:sp>
        <p:nvSpPr>
          <p:cNvPr id="1222" name="Google Shape;1222;p22"/>
          <p:cNvSpPr txBox="1"/>
          <p:nvPr>
            <p:ph type="ctrTitle"/>
          </p:nvPr>
        </p:nvSpPr>
        <p:spPr>
          <a:xfrm>
            <a:off x="1284916" y="2827375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3" name="Google Shape;1223;p22"/>
          <p:cNvSpPr txBox="1"/>
          <p:nvPr>
            <p:ph idx="1" type="subTitle"/>
          </p:nvPr>
        </p:nvSpPr>
        <p:spPr>
          <a:xfrm>
            <a:off x="1284941" y="328882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9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Clr>
                <a:srgbClr val="000000"/>
              </a:buClr>
              <a:buSzPts val="11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1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1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1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1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1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1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1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4"/>
          <p:cNvGrpSpPr/>
          <p:nvPr/>
        </p:nvGrpSpPr>
        <p:grpSpPr>
          <a:xfrm>
            <a:off x="-98282" y="-75"/>
            <a:ext cx="9390757" cy="5154950"/>
            <a:chOff x="-98282" y="-75"/>
            <a:chExt cx="9390757" cy="5154950"/>
          </a:xfrm>
        </p:grpSpPr>
        <p:sp>
          <p:nvSpPr>
            <p:cNvPr id="193" name="Google Shape;193;p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FFFFF">
                <a:alpha val="41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642050" y="1716250"/>
              <a:ext cx="7854600" cy="171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>
              <a:off x="9125186" y="1507984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>
              <a:off x="9125186" y="2419108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" name="Google Shape;197;p4"/>
            <p:cNvGrpSpPr/>
            <p:nvPr/>
          </p:nvGrpSpPr>
          <p:grpSpPr>
            <a:xfrm>
              <a:off x="-98282" y="-75"/>
              <a:ext cx="9390757" cy="5154950"/>
              <a:chOff x="-98282" y="-75"/>
              <a:chExt cx="9390757" cy="5154950"/>
            </a:xfrm>
          </p:grpSpPr>
          <p:grpSp>
            <p:nvGrpSpPr>
              <p:cNvPr id="198" name="Google Shape;198;p4"/>
              <p:cNvGrpSpPr/>
              <p:nvPr/>
            </p:nvGrpSpPr>
            <p:grpSpPr>
              <a:xfrm flipH="1">
                <a:off x="-98282" y="-75"/>
                <a:ext cx="9376698" cy="5143650"/>
                <a:chOff x="-7525" y="-8625"/>
                <a:chExt cx="9431400" cy="5143650"/>
              </a:xfrm>
            </p:grpSpPr>
            <p:sp>
              <p:nvSpPr>
                <p:cNvPr id="199" name="Google Shape;199;p4"/>
                <p:cNvSpPr/>
                <p:nvPr/>
              </p:nvSpPr>
              <p:spPr>
                <a:xfrm>
                  <a:off x="-752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4"/>
                <p:cNvSpPr/>
                <p:nvPr/>
              </p:nvSpPr>
              <p:spPr>
                <a:xfrm>
                  <a:off x="-752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4"/>
                <p:cNvSpPr/>
                <p:nvPr/>
              </p:nvSpPr>
              <p:spPr>
                <a:xfrm>
                  <a:off x="-752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4"/>
                <p:cNvSpPr/>
                <p:nvPr/>
              </p:nvSpPr>
              <p:spPr>
                <a:xfrm>
                  <a:off x="-752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4"/>
                <p:cNvSpPr/>
                <p:nvPr/>
              </p:nvSpPr>
              <p:spPr>
                <a:xfrm>
                  <a:off x="-752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4"/>
                <p:cNvSpPr/>
                <p:nvPr/>
              </p:nvSpPr>
              <p:spPr>
                <a:xfrm>
                  <a:off x="-752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4"/>
                <p:cNvSpPr/>
                <p:nvPr/>
              </p:nvSpPr>
              <p:spPr>
                <a:xfrm>
                  <a:off x="8498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4"/>
                <p:cNvSpPr/>
                <p:nvPr/>
              </p:nvSpPr>
              <p:spPr>
                <a:xfrm>
                  <a:off x="8498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4"/>
                <p:cNvSpPr/>
                <p:nvPr/>
              </p:nvSpPr>
              <p:spPr>
                <a:xfrm>
                  <a:off x="8498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4"/>
                <p:cNvSpPr/>
                <p:nvPr/>
              </p:nvSpPr>
              <p:spPr>
                <a:xfrm>
                  <a:off x="8498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4"/>
                <p:cNvSpPr/>
                <p:nvPr/>
              </p:nvSpPr>
              <p:spPr>
                <a:xfrm>
                  <a:off x="8498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4"/>
                <p:cNvSpPr/>
                <p:nvPr/>
              </p:nvSpPr>
              <p:spPr>
                <a:xfrm>
                  <a:off x="8498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4"/>
                <p:cNvSpPr/>
                <p:nvPr/>
              </p:nvSpPr>
              <p:spPr>
                <a:xfrm>
                  <a:off x="17072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4"/>
                <p:cNvSpPr/>
                <p:nvPr/>
              </p:nvSpPr>
              <p:spPr>
                <a:xfrm>
                  <a:off x="17072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4"/>
                <p:cNvSpPr/>
                <p:nvPr/>
              </p:nvSpPr>
              <p:spPr>
                <a:xfrm>
                  <a:off x="17072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4"/>
                <p:cNvSpPr/>
                <p:nvPr/>
              </p:nvSpPr>
              <p:spPr>
                <a:xfrm>
                  <a:off x="17072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4"/>
                <p:cNvSpPr/>
                <p:nvPr/>
              </p:nvSpPr>
              <p:spPr>
                <a:xfrm>
                  <a:off x="17072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4"/>
                <p:cNvSpPr/>
                <p:nvPr/>
              </p:nvSpPr>
              <p:spPr>
                <a:xfrm>
                  <a:off x="17072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4"/>
                <p:cNvSpPr/>
                <p:nvPr/>
              </p:nvSpPr>
              <p:spPr>
                <a:xfrm>
                  <a:off x="25646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4"/>
                <p:cNvSpPr/>
                <p:nvPr/>
              </p:nvSpPr>
              <p:spPr>
                <a:xfrm>
                  <a:off x="25646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4"/>
                <p:cNvSpPr/>
                <p:nvPr/>
              </p:nvSpPr>
              <p:spPr>
                <a:xfrm>
                  <a:off x="25646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4"/>
                <p:cNvSpPr/>
                <p:nvPr/>
              </p:nvSpPr>
              <p:spPr>
                <a:xfrm>
                  <a:off x="25646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4"/>
                <p:cNvSpPr/>
                <p:nvPr/>
              </p:nvSpPr>
              <p:spPr>
                <a:xfrm>
                  <a:off x="25646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4"/>
                <p:cNvSpPr/>
                <p:nvPr/>
              </p:nvSpPr>
              <p:spPr>
                <a:xfrm>
                  <a:off x="25646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4"/>
                <p:cNvSpPr/>
                <p:nvPr/>
              </p:nvSpPr>
              <p:spPr>
                <a:xfrm>
                  <a:off x="34220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4"/>
                <p:cNvSpPr/>
                <p:nvPr/>
              </p:nvSpPr>
              <p:spPr>
                <a:xfrm>
                  <a:off x="34220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4"/>
                <p:cNvSpPr/>
                <p:nvPr/>
              </p:nvSpPr>
              <p:spPr>
                <a:xfrm>
                  <a:off x="34220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4"/>
                <p:cNvSpPr/>
                <p:nvPr/>
              </p:nvSpPr>
              <p:spPr>
                <a:xfrm>
                  <a:off x="34220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34220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34220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42794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42794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42794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42794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42794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4"/>
                <p:cNvSpPr/>
                <p:nvPr/>
              </p:nvSpPr>
              <p:spPr>
                <a:xfrm>
                  <a:off x="42794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4"/>
                <p:cNvSpPr/>
                <p:nvPr/>
              </p:nvSpPr>
              <p:spPr>
                <a:xfrm>
                  <a:off x="51368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4"/>
                <p:cNvSpPr/>
                <p:nvPr/>
              </p:nvSpPr>
              <p:spPr>
                <a:xfrm>
                  <a:off x="51368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4"/>
                <p:cNvSpPr/>
                <p:nvPr/>
              </p:nvSpPr>
              <p:spPr>
                <a:xfrm>
                  <a:off x="51368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51368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51368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51368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59942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59942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59942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59942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4"/>
                <p:cNvSpPr/>
                <p:nvPr/>
              </p:nvSpPr>
              <p:spPr>
                <a:xfrm>
                  <a:off x="59942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4"/>
                <p:cNvSpPr/>
                <p:nvPr/>
              </p:nvSpPr>
              <p:spPr>
                <a:xfrm>
                  <a:off x="59942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4"/>
                <p:cNvSpPr/>
                <p:nvPr/>
              </p:nvSpPr>
              <p:spPr>
                <a:xfrm>
                  <a:off x="68516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4"/>
                <p:cNvSpPr/>
                <p:nvPr/>
              </p:nvSpPr>
              <p:spPr>
                <a:xfrm>
                  <a:off x="68516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68516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68516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68516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68516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77090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77090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77090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4"/>
                <p:cNvSpPr/>
                <p:nvPr/>
              </p:nvSpPr>
              <p:spPr>
                <a:xfrm>
                  <a:off x="77090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4"/>
                <p:cNvSpPr/>
                <p:nvPr/>
              </p:nvSpPr>
              <p:spPr>
                <a:xfrm>
                  <a:off x="77090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4"/>
                <p:cNvSpPr/>
                <p:nvPr/>
              </p:nvSpPr>
              <p:spPr>
                <a:xfrm>
                  <a:off x="77090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4"/>
                <p:cNvSpPr/>
                <p:nvPr/>
              </p:nvSpPr>
              <p:spPr>
                <a:xfrm>
                  <a:off x="85664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85664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85664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85664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85664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85664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5" name="Google Shape;265;p4"/>
              <p:cNvSpPr/>
              <p:nvPr/>
            </p:nvSpPr>
            <p:spPr>
              <a:xfrm>
                <a:off x="5842775" y="3435550"/>
                <a:ext cx="1746900" cy="17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3314622" y="3435550"/>
                <a:ext cx="1746900" cy="17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7572375" y="-75"/>
                <a:ext cx="1715400" cy="17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3295825" y="-75"/>
                <a:ext cx="2593800" cy="17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 rot="5400000">
                <a:off x="7110725" y="2969775"/>
                <a:ext cx="3496200" cy="867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4889425" y="4287450"/>
                <a:ext cx="1013700" cy="867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2435850" y="-75"/>
                <a:ext cx="867300" cy="852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708825" y="5225"/>
                <a:ext cx="919800" cy="852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0" y="11075"/>
                <a:ext cx="846900" cy="5143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684113" y="3381450"/>
                <a:ext cx="919800" cy="913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5008100" y="859025"/>
                <a:ext cx="3163800" cy="852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6" name="Google Shape;276;p4"/>
          <p:cNvSpPr txBox="1"/>
          <p:nvPr>
            <p:ph type="ctrTitle"/>
          </p:nvPr>
        </p:nvSpPr>
        <p:spPr>
          <a:xfrm flipH="1">
            <a:off x="1471284" y="2871746"/>
            <a:ext cx="62382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C5B1"/>
              </a:buClr>
              <a:buSzPts val="1800"/>
              <a:buNone/>
              <a:defRPr sz="1800">
                <a:solidFill>
                  <a:srgbClr val="F4C5B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77" name="Google Shape;277;p4"/>
          <p:cNvSpPr txBox="1"/>
          <p:nvPr>
            <p:ph idx="1" type="subTitle"/>
          </p:nvPr>
        </p:nvSpPr>
        <p:spPr>
          <a:xfrm flipH="1">
            <a:off x="915534" y="1603350"/>
            <a:ext cx="73497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5"/>
          <p:cNvGrpSpPr/>
          <p:nvPr/>
        </p:nvGrpSpPr>
        <p:grpSpPr>
          <a:xfrm>
            <a:off x="-143825" y="-75"/>
            <a:ext cx="9436300" cy="5154950"/>
            <a:chOff x="-143825" y="-75"/>
            <a:chExt cx="9436300" cy="5154950"/>
          </a:xfrm>
        </p:grpSpPr>
        <p:grpSp>
          <p:nvGrpSpPr>
            <p:cNvPr id="280" name="Google Shape;280;p5"/>
            <p:cNvGrpSpPr/>
            <p:nvPr/>
          </p:nvGrpSpPr>
          <p:grpSpPr>
            <a:xfrm flipH="1">
              <a:off x="-143825" y="-75"/>
              <a:ext cx="9431400" cy="5143650"/>
              <a:chOff x="-7525" y="-8625"/>
              <a:chExt cx="9431400" cy="5143650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-752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-752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-752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-752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-752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-752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849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849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849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849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849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849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1707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1707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1707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1707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1707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1707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2564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2564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2564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2564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2564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2564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3422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3422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3422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3422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3422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3422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4279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4279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4279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4279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4279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4279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5136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5136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5136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5136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5136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5136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5994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5994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5994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5994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5994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5994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6851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6851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6851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6851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6851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6851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7709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7709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>
                <a:off x="7709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7709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7709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7709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566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8566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8566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566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8566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8566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" name="Google Shape;347;p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FFFFF">
                <a:alpha val="27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642050" y="1716250"/>
              <a:ext cx="7854600" cy="171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5842775" y="3435550"/>
              <a:ext cx="1746900" cy="171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246925" y="3435550"/>
              <a:ext cx="1746900" cy="171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7427849" y="-75"/>
              <a:ext cx="1859700" cy="171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 rot="5400000">
              <a:off x="7144775" y="3003766"/>
              <a:ext cx="3428100" cy="8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4889425" y="4287450"/>
              <a:ext cx="1013700" cy="8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435859" y="-75"/>
              <a:ext cx="852000" cy="85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709775" y="5225"/>
              <a:ext cx="852000" cy="85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-140250" y="11075"/>
              <a:ext cx="852000" cy="514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5008100" y="859025"/>
              <a:ext cx="1698000" cy="85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6720375" y="859025"/>
              <a:ext cx="852000" cy="85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5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"/>
          <p:cNvSpPr/>
          <p:nvPr/>
        </p:nvSpPr>
        <p:spPr>
          <a:xfrm flipH="1">
            <a:off x="9125186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"/>
          <p:cNvSpPr/>
          <p:nvPr/>
        </p:nvSpPr>
        <p:spPr>
          <a:xfrm flipH="1">
            <a:off x="9125186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"/>
          <p:cNvSpPr txBox="1"/>
          <p:nvPr>
            <p:ph type="ctrTitle"/>
          </p:nvPr>
        </p:nvSpPr>
        <p:spPr>
          <a:xfrm flipH="1">
            <a:off x="915748" y="2071013"/>
            <a:ext cx="73494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4C5B1"/>
              </a:buClr>
              <a:buSzPts val="3000"/>
              <a:buNone/>
              <a:defRPr sz="3000">
                <a:solidFill>
                  <a:srgbClr val="F4C5B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7" name="Google Shape;367;p5"/>
          <p:cNvSpPr txBox="1"/>
          <p:nvPr>
            <p:ph idx="1" type="subTitle"/>
          </p:nvPr>
        </p:nvSpPr>
        <p:spPr>
          <a:xfrm flipH="1">
            <a:off x="915459" y="2659063"/>
            <a:ext cx="73497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6"/>
          <p:cNvGrpSpPr/>
          <p:nvPr/>
        </p:nvGrpSpPr>
        <p:grpSpPr>
          <a:xfrm>
            <a:off x="-8375" y="-57175"/>
            <a:ext cx="9441100" cy="5212025"/>
            <a:chOff x="-8375" y="-57175"/>
            <a:chExt cx="9441100" cy="5212025"/>
          </a:xfrm>
        </p:grpSpPr>
        <p:sp>
          <p:nvSpPr>
            <p:cNvPr id="370" name="Google Shape;370;p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FFFFF">
                <a:alpha val="41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 flipH="1">
              <a:off x="1143933" y="9122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flipH="1">
              <a:off x="1143933" y="9122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flipH="1">
              <a:off x="9125186" y="1507984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flipH="1">
              <a:off x="9125186" y="2419108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7999307" y="9122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7999307" y="9122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flipH="1">
              <a:off x="1143933" y="9122"/>
              <a:ext cx="176" cy="17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6"/>
            <p:cNvGrpSpPr/>
            <p:nvPr/>
          </p:nvGrpSpPr>
          <p:grpSpPr>
            <a:xfrm>
              <a:off x="-8375" y="-57175"/>
              <a:ext cx="9441100" cy="5212025"/>
              <a:chOff x="-8375" y="-57175"/>
              <a:chExt cx="9441100" cy="5212025"/>
            </a:xfrm>
          </p:grpSpPr>
          <p:grpSp>
            <p:nvGrpSpPr>
              <p:cNvPr id="379" name="Google Shape;379;p6"/>
              <p:cNvGrpSpPr/>
              <p:nvPr/>
            </p:nvGrpSpPr>
            <p:grpSpPr>
              <a:xfrm flipH="1">
                <a:off x="-6364" y="-75"/>
                <a:ext cx="9431400" cy="5143650"/>
                <a:chOff x="-7525" y="-8625"/>
                <a:chExt cx="9431400" cy="5143650"/>
              </a:xfrm>
            </p:grpSpPr>
            <p:sp>
              <p:nvSpPr>
                <p:cNvPr id="380" name="Google Shape;380;p6"/>
                <p:cNvSpPr/>
                <p:nvPr/>
              </p:nvSpPr>
              <p:spPr>
                <a:xfrm>
                  <a:off x="-752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6"/>
                <p:cNvSpPr/>
                <p:nvPr/>
              </p:nvSpPr>
              <p:spPr>
                <a:xfrm>
                  <a:off x="-752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6"/>
                <p:cNvSpPr/>
                <p:nvPr/>
              </p:nvSpPr>
              <p:spPr>
                <a:xfrm>
                  <a:off x="-752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6"/>
                <p:cNvSpPr/>
                <p:nvPr/>
              </p:nvSpPr>
              <p:spPr>
                <a:xfrm>
                  <a:off x="-752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6"/>
                <p:cNvSpPr/>
                <p:nvPr/>
              </p:nvSpPr>
              <p:spPr>
                <a:xfrm>
                  <a:off x="-752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6"/>
                <p:cNvSpPr/>
                <p:nvPr/>
              </p:nvSpPr>
              <p:spPr>
                <a:xfrm>
                  <a:off x="-752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6"/>
                <p:cNvSpPr/>
                <p:nvPr/>
              </p:nvSpPr>
              <p:spPr>
                <a:xfrm>
                  <a:off x="8498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6"/>
                <p:cNvSpPr/>
                <p:nvPr/>
              </p:nvSpPr>
              <p:spPr>
                <a:xfrm>
                  <a:off x="8498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6"/>
                <p:cNvSpPr/>
                <p:nvPr/>
              </p:nvSpPr>
              <p:spPr>
                <a:xfrm>
                  <a:off x="8498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6"/>
                <p:cNvSpPr/>
                <p:nvPr/>
              </p:nvSpPr>
              <p:spPr>
                <a:xfrm>
                  <a:off x="8498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6"/>
                <p:cNvSpPr/>
                <p:nvPr/>
              </p:nvSpPr>
              <p:spPr>
                <a:xfrm>
                  <a:off x="8498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6"/>
                <p:cNvSpPr/>
                <p:nvPr/>
              </p:nvSpPr>
              <p:spPr>
                <a:xfrm>
                  <a:off x="8498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6"/>
                <p:cNvSpPr/>
                <p:nvPr/>
              </p:nvSpPr>
              <p:spPr>
                <a:xfrm>
                  <a:off x="17072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6"/>
                <p:cNvSpPr/>
                <p:nvPr/>
              </p:nvSpPr>
              <p:spPr>
                <a:xfrm>
                  <a:off x="17072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6"/>
                <p:cNvSpPr/>
                <p:nvPr/>
              </p:nvSpPr>
              <p:spPr>
                <a:xfrm>
                  <a:off x="17072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6"/>
                <p:cNvSpPr/>
                <p:nvPr/>
              </p:nvSpPr>
              <p:spPr>
                <a:xfrm>
                  <a:off x="17072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6"/>
                <p:cNvSpPr/>
                <p:nvPr/>
              </p:nvSpPr>
              <p:spPr>
                <a:xfrm>
                  <a:off x="17072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6"/>
                <p:cNvSpPr/>
                <p:nvPr/>
              </p:nvSpPr>
              <p:spPr>
                <a:xfrm>
                  <a:off x="17072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6"/>
                <p:cNvSpPr/>
                <p:nvPr/>
              </p:nvSpPr>
              <p:spPr>
                <a:xfrm>
                  <a:off x="25646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6"/>
                <p:cNvSpPr/>
                <p:nvPr/>
              </p:nvSpPr>
              <p:spPr>
                <a:xfrm>
                  <a:off x="25646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6"/>
                <p:cNvSpPr/>
                <p:nvPr/>
              </p:nvSpPr>
              <p:spPr>
                <a:xfrm>
                  <a:off x="25646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6"/>
                <p:cNvSpPr/>
                <p:nvPr/>
              </p:nvSpPr>
              <p:spPr>
                <a:xfrm>
                  <a:off x="25646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6"/>
                <p:cNvSpPr/>
                <p:nvPr/>
              </p:nvSpPr>
              <p:spPr>
                <a:xfrm>
                  <a:off x="25646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6"/>
                <p:cNvSpPr/>
                <p:nvPr/>
              </p:nvSpPr>
              <p:spPr>
                <a:xfrm>
                  <a:off x="25646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6"/>
                <p:cNvSpPr/>
                <p:nvPr/>
              </p:nvSpPr>
              <p:spPr>
                <a:xfrm>
                  <a:off x="34220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6"/>
                <p:cNvSpPr/>
                <p:nvPr/>
              </p:nvSpPr>
              <p:spPr>
                <a:xfrm>
                  <a:off x="34220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6"/>
                <p:cNvSpPr/>
                <p:nvPr/>
              </p:nvSpPr>
              <p:spPr>
                <a:xfrm>
                  <a:off x="34220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6"/>
                <p:cNvSpPr/>
                <p:nvPr/>
              </p:nvSpPr>
              <p:spPr>
                <a:xfrm>
                  <a:off x="34220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34220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34220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42794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42794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42794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42794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42794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6"/>
                <p:cNvSpPr/>
                <p:nvPr/>
              </p:nvSpPr>
              <p:spPr>
                <a:xfrm>
                  <a:off x="42794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6"/>
                <p:cNvSpPr/>
                <p:nvPr/>
              </p:nvSpPr>
              <p:spPr>
                <a:xfrm>
                  <a:off x="51368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6"/>
                <p:cNvSpPr/>
                <p:nvPr/>
              </p:nvSpPr>
              <p:spPr>
                <a:xfrm>
                  <a:off x="51368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6"/>
                <p:cNvSpPr/>
                <p:nvPr/>
              </p:nvSpPr>
              <p:spPr>
                <a:xfrm>
                  <a:off x="51368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51368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51368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51368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59942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59942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59942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59942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6"/>
                <p:cNvSpPr/>
                <p:nvPr/>
              </p:nvSpPr>
              <p:spPr>
                <a:xfrm>
                  <a:off x="59942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6"/>
                <p:cNvSpPr/>
                <p:nvPr/>
              </p:nvSpPr>
              <p:spPr>
                <a:xfrm>
                  <a:off x="59942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6"/>
                <p:cNvSpPr/>
                <p:nvPr/>
              </p:nvSpPr>
              <p:spPr>
                <a:xfrm>
                  <a:off x="68516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6"/>
                <p:cNvSpPr/>
                <p:nvPr/>
              </p:nvSpPr>
              <p:spPr>
                <a:xfrm>
                  <a:off x="68516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68516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68516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68516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68516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77090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77090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77090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6"/>
                <p:cNvSpPr/>
                <p:nvPr/>
              </p:nvSpPr>
              <p:spPr>
                <a:xfrm>
                  <a:off x="77090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6"/>
                <p:cNvSpPr/>
                <p:nvPr/>
              </p:nvSpPr>
              <p:spPr>
                <a:xfrm>
                  <a:off x="77090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6"/>
                <p:cNvSpPr/>
                <p:nvPr/>
              </p:nvSpPr>
              <p:spPr>
                <a:xfrm>
                  <a:off x="77090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6"/>
                <p:cNvSpPr/>
                <p:nvPr/>
              </p:nvSpPr>
              <p:spPr>
                <a:xfrm>
                  <a:off x="8566475" y="-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6"/>
                <p:cNvSpPr/>
                <p:nvPr/>
              </p:nvSpPr>
              <p:spPr>
                <a:xfrm>
                  <a:off x="8566475" y="848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6"/>
                <p:cNvSpPr/>
                <p:nvPr/>
              </p:nvSpPr>
              <p:spPr>
                <a:xfrm>
                  <a:off x="8566475" y="17058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6"/>
                <p:cNvSpPr/>
                <p:nvPr/>
              </p:nvSpPr>
              <p:spPr>
                <a:xfrm>
                  <a:off x="8566475" y="25631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6"/>
                <p:cNvSpPr/>
                <p:nvPr/>
              </p:nvSpPr>
              <p:spPr>
                <a:xfrm>
                  <a:off x="8566475" y="34203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6"/>
                <p:cNvSpPr/>
                <p:nvPr/>
              </p:nvSpPr>
              <p:spPr>
                <a:xfrm>
                  <a:off x="8566475" y="42776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6" name="Google Shape;446;p6"/>
              <p:cNvGrpSpPr/>
              <p:nvPr/>
            </p:nvGrpSpPr>
            <p:grpSpPr>
              <a:xfrm>
                <a:off x="-8375" y="-57175"/>
                <a:ext cx="9441100" cy="5212025"/>
                <a:chOff x="-148625" y="-57175"/>
                <a:chExt cx="9441100" cy="5212025"/>
              </a:xfrm>
            </p:grpSpPr>
            <p:sp>
              <p:nvSpPr>
                <p:cNvPr id="447" name="Google Shape;447;p6"/>
                <p:cNvSpPr/>
                <p:nvPr/>
              </p:nvSpPr>
              <p:spPr>
                <a:xfrm>
                  <a:off x="642050" y="1716250"/>
                  <a:ext cx="7854600" cy="17193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6"/>
                <p:cNvSpPr/>
                <p:nvPr/>
              </p:nvSpPr>
              <p:spPr>
                <a:xfrm>
                  <a:off x="5842775" y="3435550"/>
                  <a:ext cx="1746900" cy="17193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6"/>
                <p:cNvSpPr/>
                <p:nvPr/>
              </p:nvSpPr>
              <p:spPr>
                <a:xfrm>
                  <a:off x="711750" y="3435550"/>
                  <a:ext cx="5628300" cy="852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6"/>
                <p:cNvSpPr/>
                <p:nvPr/>
              </p:nvSpPr>
              <p:spPr>
                <a:xfrm>
                  <a:off x="7572375" y="-75"/>
                  <a:ext cx="1715400" cy="1806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6"/>
                <p:cNvSpPr/>
                <p:nvPr/>
              </p:nvSpPr>
              <p:spPr>
                <a:xfrm>
                  <a:off x="2434520" y="-75"/>
                  <a:ext cx="2559300" cy="17193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6"/>
                <p:cNvSpPr/>
                <p:nvPr/>
              </p:nvSpPr>
              <p:spPr>
                <a:xfrm rot="5400000">
                  <a:off x="7144775" y="3003766"/>
                  <a:ext cx="3428100" cy="8673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6"/>
                <p:cNvSpPr/>
                <p:nvPr/>
              </p:nvSpPr>
              <p:spPr>
                <a:xfrm>
                  <a:off x="709775" y="5225"/>
                  <a:ext cx="852000" cy="852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6"/>
                <p:cNvSpPr/>
                <p:nvPr/>
              </p:nvSpPr>
              <p:spPr>
                <a:xfrm>
                  <a:off x="-148625" y="-57175"/>
                  <a:ext cx="852000" cy="5211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6"/>
                <p:cNvSpPr/>
                <p:nvPr/>
              </p:nvSpPr>
              <p:spPr>
                <a:xfrm>
                  <a:off x="642050" y="3381450"/>
                  <a:ext cx="919800" cy="913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6"/>
                <p:cNvSpPr/>
                <p:nvPr/>
              </p:nvSpPr>
              <p:spPr>
                <a:xfrm>
                  <a:off x="4959200" y="859025"/>
                  <a:ext cx="1746900" cy="852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6"/>
                <p:cNvSpPr/>
                <p:nvPr/>
              </p:nvSpPr>
              <p:spPr>
                <a:xfrm>
                  <a:off x="4851000" y="1800"/>
                  <a:ext cx="1013700" cy="852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6"/>
                <p:cNvSpPr/>
                <p:nvPr/>
              </p:nvSpPr>
              <p:spPr>
                <a:xfrm>
                  <a:off x="6720375" y="859025"/>
                  <a:ext cx="852000" cy="852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59" name="Google Shape;459;p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0" name="Google Shape;460;p6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7"/>
          <p:cNvGrpSpPr/>
          <p:nvPr/>
        </p:nvGrpSpPr>
        <p:grpSpPr>
          <a:xfrm>
            <a:off x="-267663" y="234308"/>
            <a:ext cx="9431400" cy="5143650"/>
            <a:chOff x="-267663" y="234308"/>
            <a:chExt cx="9431400" cy="5143650"/>
          </a:xfrm>
        </p:grpSpPr>
        <p:pic>
          <p:nvPicPr>
            <p:cNvPr id="463" name="Google Shape;463;p7"/>
            <p:cNvPicPr preferRelativeResize="0"/>
            <p:nvPr/>
          </p:nvPicPr>
          <p:blipFill rotWithShape="1">
            <a:blip r:embed="rId2">
              <a:alphaModFix/>
            </a:blip>
            <a:srcRect b="25870" l="28571" r="0" t="44613"/>
            <a:stretch/>
          </p:blipFill>
          <p:spPr>
            <a:xfrm>
              <a:off x="0" y="252300"/>
              <a:ext cx="9161906" cy="2519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7"/>
            <p:cNvSpPr/>
            <p:nvPr/>
          </p:nvSpPr>
          <p:spPr>
            <a:xfrm>
              <a:off x="-150" y="254025"/>
              <a:ext cx="9162000" cy="2544000"/>
            </a:xfrm>
            <a:prstGeom prst="rect">
              <a:avLst/>
            </a:prstGeom>
            <a:solidFill>
              <a:srgbClr val="FFFFFF">
                <a:alpha val="45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5" name="Google Shape;465;p7"/>
            <p:cNvGrpSpPr/>
            <p:nvPr/>
          </p:nvGrpSpPr>
          <p:grpSpPr>
            <a:xfrm>
              <a:off x="584975" y="251100"/>
              <a:ext cx="7712064" cy="2544000"/>
              <a:chOff x="554557" y="251100"/>
              <a:chExt cx="7742259" cy="2544000"/>
            </a:xfrm>
          </p:grpSpPr>
          <p:sp>
            <p:nvSpPr>
              <p:cNvPr id="466" name="Google Shape;466;p7"/>
              <p:cNvSpPr/>
              <p:nvPr/>
            </p:nvSpPr>
            <p:spPr>
              <a:xfrm>
                <a:off x="3151525" y="251100"/>
                <a:ext cx="836100" cy="8124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4013800" y="1941450"/>
                <a:ext cx="836100" cy="8319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5B1"/>
                  </a:solidFill>
                </a:endParaRPr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7441516" y="1082925"/>
                <a:ext cx="855300" cy="851100"/>
              </a:xfrm>
              <a:prstGeom prst="rect">
                <a:avLst/>
              </a:prstGeom>
              <a:solidFill>
                <a:srgbClr val="F4C5B1">
                  <a:alpha val="66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5B1"/>
                  </a:solidFill>
                </a:endParaRPr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554557" y="1063500"/>
                <a:ext cx="2597100" cy="173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0" name="Google Shape;470;p7"/>
            <p:cNvGrpSpPr/>
            <p:nvPr/>
          </p:nvGrpSpPr>
          <p:grpSpPr>
            <a:xfrm>
              <a:off x="-267663" y="234308"/>
              <a:ext cx="9431400" cy="5143650"/>
              <a:chOff x="-7525" y="-8625"/>
              <a:chExt cx="9431400" cy="5143650"/>
            </a:xfrm>
          </p:grpSpPr>
          <p:sp>
            <p:nvSpPr>
              <p:cNvPr id="471" name="Google Shape;471;p7"/>
              <p:cNvSpPr/>
              <p:nvPr/>
            </p:nvSpPr>
            <p:spPr>
              <a:xfrm>
                <a:off x="-752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-752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-752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-752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-752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-752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849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849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>
                <a:off x="849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849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849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>
                <a:off x="849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7"/>
              <p:cNvSpPr/>
              <p:nvPr/>
            </p:nvSpPr>
            <p:spPr>
              <a:xfrm>
                <a:off x="1707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7"/>
              <p:cNvSpPr/>
              <p:nvPr/>
            </p:nvSpPr>
            <p:spPr>
              <a:xfrm>
                <a:off x="1707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7"/>
              <p:cNvSpPr/>
              <p:nvPr/>
            </p:nvSpPr>
            <p:spPr>
              <a:xfrm>
                <a:off x="1707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7"/>
              <p:cNvSpPr/>
              <p:nvPr/>
            </p:nvSpPr>
            <p:spPr>
              <a:xfrm>
                <a:off x="1707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7"/>
              <p:cNvSpPr/>
              <p:nvPr/>
            </p:nvSpPr>
            <p:spPr>
              <a:xfrm>
                <a:off x="1707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7"/>
              <p:cNvSpPr/>
              <p:nvPr/>
            </p:nvSpPr>
            <p:spPr>
              <a:xfrm>
                <a:off x="1707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7"/>
              <p:cNvSpPr/>
              <p:nvPr/>
            </p:nvSpPr>
            <p:spPr>
              <a:xfrm>
                <a:off x="2564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7"/>
              <p:cNvSpPr/>
              <p:nvPr/>
            </p:nvSpPr>
            <p:spPr>
              <a:xfrm>
                <a:off x="2564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7"/>
              <p:cNvSpPr/>
              <p:nvPr/>
            </p:nvSpPr>
            <p:spPr>
              <a:xfrm>
                <a:off x="2564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7"/>
              <p:cNvSpPr/>
              <p:nvPr/>
            </p:nvSpPr>
            <p:spPr>
              <a:xfrm>
                <a:off x="2564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7"/>
              <p:cNvSpPr/>
              <p:nvPr/>
            </p:nvSpPr>
            <p:spPr>
              <a:xfrm>
                <a:off x="2564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7"/>
              <p:cNvSpPr/>
              <p:nvPr/>
            </p:nvSpPr>
            <p:spPr>
              <a:xfrm>
                <a:off x="2564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7"/>
              <p:cNvSpPr/>
              <p:nvPr/>
            </p:nvSpPr>
            <p:spPr>
              <a:xfrm>
                <a:off x="3422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7"/>
              <p:cNvSpPr/>
              <p:nvPr/>
            </p:nvSpPr>
            <p:spPr>
              <a:xfrm>
                <a:off x="34220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7"/>
              <p:cNvSpPr/>
              <p:nvPr/>
            </p:nvSpPr>
            <p:spPr>
              <a:xfrm>
                <a:off x="3422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7"/>
              <p:cNvSpPr/>
              <p:nvPr/>
            </p:nvSpPr>
            <p:spPr>
              <a:xfrm>
                <a:off x="3422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7"/>
              <p:cNvSpPr/>
              <p:nvPr/>
            </p:nvSpPr>
            <p:spPr>
              <a:xfrm>
                <a:off x="3422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7"/>
              <p:cNvSpPr/>
              <p:nvPr/>
            </p:nvSpPr>
            <p:spPr>
              <a:xfrm>
                <a:off x="3422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7"/>
              <p:cNvSpPr/>
              <p:nvPr/>
            </p:nvSpPr>
            <p:spPr>
              <a:xfrm>
                <a:off x="4279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4279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7"/>
              <p:cNvSpPr/>
              <p:nvPr/>
            </p:nvSpPr>
            <p:spPr>
              <a:xfrm>
                <a:off x="4279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7"/>
              <p:cNvSpPr/>
              <p:nvPr/>
            </p:nvSpPr>
            <p:spPr>
              <a:xfrm>
                <a:off x="4279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7"/>
              <p:cNvSpPr/>
              <p:nvPr/>
            </p:nvSpPr>
            <p:spPr>
              <a:xfrm>
                <a:off x="4279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4279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7"/>
              <p:cNvSpPr/>
              <p:nvPr/>
            </p:nvSpPr>
            <p:spPr>
              <a:xfrm>
                <a:off x="51368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7"/>
              <p:cNvSpPr/>
              <p:nvPr/>
            </p:nvSpPr>
            <p:spPr>
              <a:xfrm>
                <a:off x="51368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368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51368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51368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51368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59942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59942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59942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59942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59942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59942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68516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68516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68516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68516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68516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68516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77090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77090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77090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77090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77090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8566475" y="-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8566475" y="848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8566475" y="17058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8566475" y="25631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566475" y="34203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8566475" y="42776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6" name="Google Shape;536;p7"/>
            <p:cNvSpPr/>
            <p:nvPr/>
          </p:nvSpPr>
          <p:spPr>
            <a:xfrm>
              <a:off x="8291900" y="1928825"/>
              <a:ext cx="870000" cy="91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</p:grpSp>
      <p:sp>
        <p:nvSpPr>
          <p:cNvPr id="537" name="Google Shape;537;p7"/>
          <p:cNvSpPr txBox="1"/>
          <p:nvPr>
            <p:ph type="ctrTitle"/>
          </p:nvPr>
        </p:nvSpPr>
        <p:spPr>
          <a:xfrm>
            <a:off x="960037" y="3776454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8" name="Google Shape;538;p7"/>
          <p:cNvSpPr txBox="1"/>
          <p:nvPr>
            <p:ph idx="1" type="subTitle"/>
          </p:nvPr>
        </p:nvSpPr>
        <p:spPr>
          <a:xfrm>
            <a:off x="1321387" y="423791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9" name="Google Shape;539;p7"/>
          <p:cNvSpPr txBox="1"/>
          <p:nvPr>
            <p:ph hasCustomPrompt="1" idx="2" type="title"/>
          </p:nvPr>
        </p:nvSpPr>
        <p:spPr>
          <a:xfrm>
            <a:off x="1397737" y="3183491"/>
            <a:ext cx="1753800" cy="577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500"/>
              <a:buNone/>
              <a:defRPr sz="55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0" name="Google Shape;540;p7"/>
          <p:cNvSpPr txBox="1"/>
          <p:nvPr>
            <p:ph idx="3" type="ctrTitle"/>
          </p:nvPr>
        </p:nvSpPr>
        <p:spPr>
          <a:xfrm>
            <a:off x="3257412" y="3773055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1" name="Google Shape;541;p7"/>
          <p:cNvSpPr txBox="1"/>
          <p:nvPr>
            <p:ph idx="4" type="subTitle"/>
          </p:nvPr>
        </p:nvSpPr>
        <p:spPr>
          <a:xfrm>
            <a:off x="3583662" y="4234517"/>
            <a:ext cx="1976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2" name="Google Shape;542;p7"/>
          <p:cNvSpPr txBox="1"/>
          <p:nvPr>
            <p:ph hasCustomPrompt="1" idx="5" type="title"/>
          </p:nvPr>
        </p:nvSpPr>
        <p:spPr>
          <a:xfrm>
            <a:off x="3695112" y="3180092"/>
            <a:ext cx="1753800" cy="577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500"/>
              <a:buNone/>
              <a:defRPr sz="55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7"/>
          <p:cNvSpPr txBox="1"/>
          <p:nvPr>
            <p:ph idx="6" type="ctrTitle"/>
          </p:nvPr>
        </p:nvSpPr>
        <p:spPr>
          <a:xfrm>
            <a:off x="5554787" y="3773065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4" name="Google Shape;544;p7"/>
          <p:cNvSpPr txBox="1"/>
          <p:nvPr>
            <p:ph idx="7" type="subTitle"/>
          </p:nvPr>
        </p:nvSpPr>
        <p:spPr>
          <a:xfrm>
            <a:off x="5916137" y="423452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5" name="Google Shape;545;p7"/>
          <p:cNvSpPr txBox="1"/>
          <p:nvPr>
            <p:ph hasCustomPrompt="1" idx="8" type="title"/>
          </p:nvPr>
        </p:nvSpPr>
        <p:spPr>
          <a:xfrm>
            <a:off x="5992487" y="3180102"/>
            <a:ext cx="1753800" cy="577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500"/>
              <a:buNone/>
              <a:defRPr sz="55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546" name="Google Shape;546;p7"/>
          <p:cNvCxnSpPr/>
          <p:nvPr/>
        </p:nvCxnSpPr>
        <p:spPr>
          <a:xfrm rot="10800000">
            <a:off x="1758925" y="3896475"/>
            <a:ext cx="103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7"/>
          <p:cNvCxnSpPr/>
          <p:nvPr/>
        </p:nvCxnSpPr>
        <p:spPr>
          <a:xfrm rot="10800000">
            <a:off x="4056300" y="3896475"/>
            <a:ext cx="103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7"/>
          <p:cNvCxnSpPr/>
          <p:nvPr/>
        </p:nvCxnSpPr>
        <p:spPr>
          <a:xfrm rot="10800000">
            <a:off x="6353675" y="3896475"/>
            <a:ext cx="103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7"/>
          <p:cNvSpPr txBox="1"/>
          <p:nvPr>
            <p:ph idx="9" type="ctrTitle"/>
          </p:nvPr>
        </p:nvSpPr>
        <p:spPr>
          <a:xfrm flipH="1">
            <a:off x="859275" y="2022138"/>
            <a:ext cx="2680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None/>
              <a:defRPr sz="36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_1_1">
    <p:bg>
      <p:bgPr>
        <a:solidFill>
          <a:srgbClr val="FFFFFF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8"/>
          <p:cNvGrpSpPr/>
          <p:nvPr/>
        </p:nvGrpSpPr>
        <p:grpSpPr>
          <a:xfrm>
            <a:off x="-9" y="-583647"/>
            <a:ext cx="8802959" cy="5413177"/>
            <a:chOff x="-9" y="-583647"/>
            <a:chExt cx="8802959" cy="5413177"/>
          </a:xfrm>
        </p:grpSpPr>
        <p:grpSp>
          <p:nvGrpSpPr>
            <p:cNvPr id="552" name="Google Shape;552;p8"/>
            <p:cNvGrpSpPr/>
            <p:nvPr/>
          </p:nvGrpSpPr>
          <p:grpSpPr>
            <a:xfrm>
              <a:off x="-9" y="-583647"/>
              <a:ext cx="4508709" cy="5413177"/>
              <a:chOff x="-9" y="-583647"/>
              <a:chExt cx="4508709" cy="5413177"/>
            </a:xfrm>
          </p:grpSpPr>
          <p:pic>
            <p:nvPicPr>
              <p:cNvPr id="553" name="Google Shape;553;p8"/>
              <p:cNvPicPr preferRelativeResize="0"/>
              <p:nvPr/>
            </p:nvPicPr>
            <p:blipFill rotWithShape="1">
              <a:blip r:embed="rId2">
                <a:alphaModFix/>
              </a:blip>
              <a:srcRect b="2851" l="0" r="55239" t="30042"/>
              <a:stretch/>
            </p:blipFill>
            <p:spPr>
              <a:xfrm>
                <a:off x="0" y="318675"/>
                <a:ext cx="4508596" cy="45061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4" name="Google Shape;554;p8"/>
              <p:cNvSpPr/>
              <p:nvPr/>
            </p:nvSpPr>
            <p:spPr>
              <a:xfrm>
                <a:off x="0" y="299325"/>
                <a:ext cx="4508700" cy="4525500"/>
              </a:xfrm>
              <a:prstGeom prst="rect">
                <a:avLst/>
              </a:pr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8"/>
              <p:cNvSpPr/>
              <p:nvPr/>
            </p:nvSpPr>
            <p:spPr>
              <a:xfrm>
                <a:off x="914091" y="3028884"/>
                <a:ext cx="897900" cy="888300"/>
              </a:xfrm>
              <a:prstGeom prst="rect">
                <a:avLst/>
              </a:prstGeom>
              <a:solidFill>
                <a:srgbClr val="F4C5B1">
                  <a:alpha val="36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556" name="Google Shape;556;p8"/>
              <p:cNvSpPr/>
              <p:nvPr/>
            </p:nvSpPr>
            <p:spPr>
              <a:xfrm>
                <a:off x="1805366" y="1224009"/>
                <a:ext cx="897900" cy="888300"/>
              </a:xfrm>
              <a:prstGeom prst="rect">
                <a:avLst/>
              </a:prstGeom>
              <a:solidFill>
                <a:srgbClr val="F4C5B1">
                  <a:alpha val="36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557" name="Google Shape;557;p8"/>
              <p:cNvSpPr/>
              <p:nvPr/>
            </p:nvSpPr>
            <p:spPr>
              <a:xfrm>
                <a:off x="2704691" y="3917184"/>
                <a:ext cx="897900" cy="888300"/>
              </a:xfrm>
              <a:prstGeom prst="rect">
                <a:avLst/>
              </a:prstGeom>
              <a:solidFill>
                <a:srgbClr val="F4C5B1">
                  <a:alpha val="36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558" name="Google Shape;558;p8"/>
              <p:cNvSpPr/>
              <p:nvPr/>
            </p:nvSpPr>
            <p:spPr>
              <a:xfrm>
                <a:off x="-9" y="2127609"/>
                <a:ext cx="897900" cy="888300"/>
              </a:xfrm>
              <a:prstGeom prst="rect">
                <a:avLst/>
              </a:prstGeom>
              <a:solidFill>
                <a:srgbClr val="F4C5B1">
                  <a:alpha val="36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559" name="Google Shape;559;p8"/>
              <p:cNvSpPr/>
              <p:nvPr/>
            </p:nvSpPr>
            <p:spPr>
              <a:xfrm>
                <a:off x="2704691" y="318684"/>
                <a:ext cx="897900" cy="888300"/>
              </a:xfrm>
              <a:prstGeom prst="rect">
                <a:avLst/>
              </a:prstGeom>
              <a:solidFill>
                <a:srgbClr val="F4C5B1">
                  <a:alpha val="36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4CCCC"/>
                  </a:solidFill>
                </a:endParaRPr>
              </a:p>
            </p:txBody>
          </p:sp>
          <p:sp>
            <p:nvSpPr>
              <p:cNvPr id="560" name="Google Shape;560;p8"/>
              <p:cNvSpPr/>
              <p:nvPr/>
            </p:nvSpPr>
            <p:spPr>
              <a:xfrm>
                <a:off x="0" y="307875"/>
                <a:ext cx="1812000" cy="1812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8"/>
              <p:cNvSpPr/>
              <p:nvPr/>
            </p:nvSpPr>
            <p:spPr>
              <a:xfrm>
                <a:off x="1790600" y="3015900"/>
                <a:ext cx="1812000" cy="908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8"/>
              <p:cNvSpPr/>
              <p:nvPr/>
            </p:nvSpPr>
            <p:spPr>
              <a:xfrm>
                <a:off x="0" y="3907125"/>
                <a:ext cx="914100" cy="917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3" name="Google Shape;563;p8"/>
              <p:cNvGrpSpPr/>
              <p:nvPr/>
            </p:nvGrpSpPr>
            <p:grpSpPr>
              <a:xfrm>
                <a:off x="0" y="-583647"/>
                <a:ext cx="4508638" cy="5413177"/>
                <a:chOff x="0" y="-75"/>
                <a:chExt cx="4287000" cy="5143650"/>
              </a:xfrm>
            </p:grpSpPr>
            <p:sp>
              <p:nvSpPr>
                <p:cNvPr id="564" name="Google Shape;564;p8"/>
                <p:cNvSpPr/>
                <p:nvPr/>
              </p:nvSpPr>
              <p:spPr>
                <a:xfrm>
                  <a:off x="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0" y="857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0" y="17144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85740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857400" y="857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857400" y="17144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85740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85740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85740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171480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1714800" y="857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1714800" y="17144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171480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171480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171480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2572200" y="857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572200" y="17144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57220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7220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57220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3429600" y="857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3429600" y="25716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3429600" y="34289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3429600" y="42861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8"/>
                <p:cNvSpPr/>
                <p:nvPr/>
              </p:nvSpPr>
              <p:spPr>
                <a:xfrm>
                  <a:off x="3429600" y="171442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8"/>
                <p:cNvSpPr/>
                <p:nvPr/>
              </p:nvSpPr>
              <p:spPr>
                <a:xfrm>
                  <a:off x="257220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8"/>
                <p:cNvSpPr/>
                <p:nvPr/>
              </p:nvSpPr>
              <p:spPr>
                <a:xfrm>
                  <a:off x="3429600" y="-75"/>
                  <a:ext cx="857400" cy="857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8"/>
            <p:cNvSpPr/>
            <p:nvPr/>
          </p:nvSpPr>
          <p:spPr>
            <a:xfrm>
              <a:off x="3616850" y="331725"/>
              <a:ext cx="5186100" cy="35856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D5D5"/>
                </a:solidFill>
              </a:endParaRPr>
            </a:p>
          </p:txBody>
        </p:sp>
      </p:grpSp>
      <p:sp>
        <p:nvSpPr>
          <p:cNvPr id="595" name="Google Shape;595;p8"/>
          <p:cNvSpPr txBox="1"/>
          <p:nvPr>
            <p:ph type="ctrTitle"/>
          </p:nvPr>
        </p:nvSpPr>
        <p:spPr>
          <a:xfrm>
            <a:off x="2646450" y="2101704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6" name="Google Shape;596;p8"/>
          <p:cNvSpPr txBox="1"/>
          <p:nvPr>
            <p:ph idx="1" type="subTitle"/>
          </p:nvPr>
        </p:nvSpPr>
        <p:spPr>
          <a:xfrm>
            <a:off x="4458450" y="2563154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7" name="Google Shape;597;p8"/>
          <p:cNvSpPr txBox="1"/>
          <p:nvPr>
            <p:ph hasCustomPrompt="1" idx="2" type="title"/>
          </p:nvPr>
        </p:nvSpPr>
        <p:spPr>
          <a:xfrm>
            <a:off x="5333012" y="141340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500"/>
              <a:buNone/>
              <a:defRPr sz="55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598" name="Google Shape;598;p8"/>
          <p:cNvCxnSpPr/>
          <p:nvPr/>
        </p:nvCxnSpPr>
        <p:spPr>
          <a:xfrm rot="10800000">
            <a:off x="5694200" y="2126388"/>
            <a:ext cx="103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CUSTOM_1_1_1_1">
    <p:bg>
      <p:bgPr>
        <a:solidFill>
          <a:srgbClr val="FFFFFF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"/>
          <p:cNvSpPr/>
          <p:nvPr/>
        </p:nvSpPr>
        <p:spPr>
          <a:xfrm flipH="1">
            <a:off x="6440725" y="1224009"/>
            <a:ext cx="897900" cy="888300"/>
          </a:xfrm>
          <a:prstGeom prst="rect">
            <a:avLst/>
          </a:prstGeom>
          <a:solidFill>
            <a:srgbClr val="F4C5B1">
              <a:alpha val="36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601" name="Google Shape;601;p9"/>
          <p:cNvSpPr/>
          <p:nvPr/>
        </p:nvSpPr>
        <p:spPr>
          <a:xfrm flipH="1">
            <a:off x="5541400" y="318684"/>
            <a:ext cx="897900" cy="888300"/>
          </a:xfrm>
          <a:prstGeom prst="rect">
            <a:avLst/>
          </a:prstGeom>
          <a:solidFill>
            <a:srgbClr val="F4C5B1">
              <a:alpha val="36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602" name="Google Shape;602;p9"/>
          <p:cNvSpPr/>
          <p:nvPr/>
        </p:nvSpPr>
        <p:spPr>
          <a:xfrm flipH="1">
            <a:off x="7332000" y="1231575"/>
            <a:ext cx="1812000" cy="88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9"/>
          <p:cNvGrpSpPr/>
          <p:nvPr/>
        </p:nvGrpSpPr>
        <p:grpSpPr>
          <a:xfrm>
            <a:off x="341041" y="-580259"/>
            <a:ext cx="8803000" cy="5409577"/>
            <a:chOff x="341041" y="-580259"/>
            <a:chExt cx="8803000" cy="5409577"/>
          </a:xfrm>
        </p:grpSpPr>
        <p:pic>
          <p:nvPicPr>
            <p:cNvPr id="604" name="Google Shape;604;p9"/>
            <p:cNvPicPr preferRelativeResize="0"/>
            <p:nvPr/>
          </p:nvPicPr>
          <p:blipFill rotWithShape="1">
            <a:blip r:embed="rId2">
              <a:alphaModFix/>
            </a:blip>
            <a:srcRect b="0" l="56453" r="0" t="34717"/>
            <a:stretch/>
          </p:blipFill>
          <p:spPr>
            <a:xfrm>
              <a:off x="4635391" y="318675"/>
              <a:ext cx="4508600" cy="45061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9"/>
            <p:cNvSpPr/>
            <p:nvPr/>
          </p:nvSpPr>
          <p:spPr>
            <a:xfrm flipH="1">
              <a:off x="4635325" y="299325"/>
              <a:ext cx="4508700" cy="4525500"/>
            </a:xfrm>
            <a:prstGeom prst="rect">
              <a:avLst/>
            </a:prstGeom>
            <a:solidFill>
              <a:srgbClr val="FFFFFF">
                <a:alpha val="33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 flipH="1">
              <a:off x="5541400" y="3931237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 flipH="1">
              <a:off x="7332000" y="3028884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 flipH="1">
              <a:off x="8238000" y="2127609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grpSp>
          <p:nvGrpSpPr>
            <p:cNvPr id="609" name="Google Shape;609;p9"/>
            <p:cNvGrpSpPr/>
            <p:nvPr/>
          </p:nvGrpSpPr>
          <p:grpSpPr>
            <a:xfrm flipH="1">
              <a:off x="4635403" y="-580259"/>
              <a:ext cx="4508638" cy="5409577"/>
              <a:chOff x="0" y="-75"/>
              <a:chExt cx="4287000" cy="5143650"/>
            </a:xfrm>
          </p:grpSpPr>
          <p:sp>
            <p:nvSpPr>
              <p:cNvPr id="610" name="Google Shape;610;p9"/>
              <p:cNvSpPr/>
              <p:nvPr/>
            </p:nvSpPr>
            <p:spPr>
              <a:xfrm>
                <a:off x="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24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8574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8574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8574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860703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8574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8574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17148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17148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17148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17148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17148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17148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25722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25722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25722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9"/>
              <p:cNvSpPr/>
              <p:nvPr/>
            </p:nvSpPr>
            <p:spPr>
              <a:xfrm>
                <a:off x="25722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9"/>
              <p:cNvSpPr/>
              <p:nvPr/>
            </p:nvSpPr>
            <p:spPr>
              <a:xfrm>
                <a:off x="25722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34296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34296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34296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34296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34296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25722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34296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9"/>
            <p:cNvSpPr/>
            <p:nvPr/>
          </p:nvSpPr>
          <p:spPr>
            <a:xfrm flipH="1">
              <a:off x="341041" y="331725"/>
              <a:ext cx="5186100" cy="35856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D5D5"/>
                </a:solidFill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 flipH="1">
              <a:off x="5541391" y="3015900"/>
              <a:ext cx="1812000" cy="9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 flipH="1">
              <a:off x="8229891" y="3907125"/>
              <a:ext cx="914100" cy="9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9"/>
          <p:cNvSpPr txBox="1"/>
          <p:nvPr>
            <p:ph type="ctrTitle"/>
          </p:nvPr>
        </p:nvSpPr>
        <p:spPr>
          <a:xfrm flipH="1">
            <a:off x="-629259" y="2101704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4" name="Google Shape;644;p9"/>
          <p:cNvSpPr txBox="1"/>
          <p:nvPr>
            <p:ph idx="1" type="subTitle"/>
          </p:nvPr>
        </p:nvSpPr>
        <p:spPr>
          <a:xfrm flipH="1">
            <a:off x="1182741" y="2563154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5" name="Google Shape;645;p9"/>
          <p:cNvSpPr txBox="1"/>
          <p:nvPr>
            <p:ph hasCustomPrompt="1" idx="2" type="title"/>
          </p:nvPr>
        </p:nvSpPr>
        <p:spPr>
          <a:xfrm flipH="1">
            <a:off x="2057179" y="141340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500"/>
              <a:buNone/>
              <a:defRPr sz="55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646" name="Google Shape;646;p9"/>
          <p:cNvCxnSpPr/>
          <p:nvPr/>
        </p:nvCxnSpPr>
        <p:spPr>
          <a:xfrm>
            <a:off x="2418391" y="2126388"/>
            <a:ext cx="103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3">
  <p:cSld name="CUSTOM_1_1_1_1_1">
    <p:bg>
      <p:bgPr>
        <a:solidFill>
          <a:srgbClr val="FFFFF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"/>
          <p:cNvSpPr/>
          <p:nvPr/>
        </p:nvSpPr>
        <p:spPr>
          <a:xfrm flipH="1">
            <a:off x="4461825" y="1541584"/>
            <a:ext cx="897900" cy="888300"/>
          </a:xfrm>
          <a:prstGeom prst="rect">
            <a:avLst/>
          </a:prstGeom>
          <a:solidFill>
            <a:srgbClr val="F4C5B1">
              <a:alpha val="36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649" name="Google Shape;649;p10"/>
          <p:cNvSpPr/>
          <p:nvPr/>
        </p:nvSpPr>
        <p:spPr>
          <a:xfrm flipH="1">
            <a:off x="3562500" y="636259"/>
            <a:ext cx="897900" cy="888300"/>
          </a:xfrm>
          <a:prstGeom prst="rect">
            <a:avLst/>
          </a:prstGeom>
          <a:solidFill>
            <a:srgbClr val="F4C5B1">
              <a:alpha val="36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grpSp>
        <p:nvGrpSpPr>
          <p:cNvPr id="650" name="Google Shape;650;p10"/>
          <p:cNvGrpSpPr/>
          <p:nvPr/>
        </p:nvGrpSpPr>
        <p:grpSpPr>
          <a:xfrm>
            <a:off x="0" y="-451533"/>
            <a:ext cx="9144000" cy="5618867"/>
            <a:chOff x="0" y="-451533"/>
            <a:chExt cx="9144000" cy="5618867"/>
          </a:xfrm>
        </p:grpSpPr>
        <p:pic>
          <p:nvPicPr>
            <p:cNvPr id="651" name="Google Shape;651;p10"/>
            <p:cNvPicPr preferRelativeResize="0"/>
            <p:nvPr/>
          </p:nvPicPr>
          <p:blipFill rotWithShape="1">
            <a:blip r:embed="rId2">
              <a:alphaModFix/>
            </a:blip>
            <a:srcRect b="2851" l="0" r="55239" t="30042"/>
            <a:stretch/>
          </p:blipFill>
          <p:spPr>
            <a:xfrm flipH="1">
              <a:off x="2317745" y="636250"/>
              <a:ext cx="4508596" cy="4506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10"/>
            <p:cNvSpPr/>
            <p:nvPr/>
          </p:nvSpPr>
          <p:spPr>
            <a:xfrm flipH="1">
              <a:off x="2317650" y="616900"/>
              <a:ext cx="4508700" cy="4550400"/>
            </a:xfrm>
            <a:prstGeom prst="rect">
              <a:avLst/>
            </a:prstGeom>
            <a:solidFill>
              <a:srgbClr val="FFFFFF">
                <a:alpha val="33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0"/>
            <p:cNvSpPr/>
            <p:nvPr/>
          </p:nvSpPr>
          <p:spPr>
            <a:xfrm flipH="1">
              <a:off x="8246100" y="4279034"/>
              <a:ext cx="897900" cy="8883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654" name="Google Shape;654;p10"/>
            <p:cNvSpPr/>
            <p:nvPr/>
          </p:nvSpPr>
          <p:spPr>
            <a:xfrm flipH="1">
              <a:off x="4122975" y="4234750"/>
              <a:ext cx="897900" cy="908400"/>
            </a:xfrm>
            <a:prstGeom prst="rect">
              <a:avLst/>
            </a:prstGeom>
            <a:solidFill>
              <a:srgbClr val="F4C5B1">
                <a:alpha val="36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sp>
          <p:nvSpPr>
            <p:cNvPr id="655" name="Google Shape;655;p10"/>
            <p:cNvSpPr/>
            <p:nvPr/>
          </p:nvSpPr>
          <p:spPr>
            <a:xfrm flipH="1">
              <a:off x="4109775" y="3332525"/>
              <a:ext cx="1812000" cy="9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0"/>
            <p:cNvSpPr/>
            <p:nvPr/>
          </p:nvSpPr>
          <p:spPr>
            <a:xfrm flipH="1">
              <a:off x="5912250" y="4224700"/>
              <a:ext cx="914100" cy="94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0"/>
            <p:cNvSpPr/>
            <p:nvPr/>
          </p:nvSpPr>
          <p:spPr>
            <a:xfrm flipH="1">
              <a:off x="0" y="9"/>
              <a:ext cx="897900" cy="8883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CCC"/>
                </a:solidFill>
              </a:endParaRPr>
            </a:p>
          </p:txBody>
        </p:sp>
        <p:grpSp>
          <p:nvGrpSpPr>
            <p:cNvPr id="658" name="Google Shape;658;p10"/>
            <p:cNvGrpSpPr/>
            <p:nvPr/>
          </p:nvGrpSpPr>
          <p:grpSpPr>
            <a:xfrm flipH="1">
              <a:off x="2317678" y="-451533"/>
              <a:ext cx="4508638" cy="5605550"/>
              <a:chOff x="0" y="-75"/>
              <a:chExt cx="4287000" cy="5143650"/>
            </a:xfrm>
          </p:grpSpPr>
          <p:sp>
            <p:nvSpPr>
              <p:cNvPr id="659" name="Google Shape;659;p10"/>
              <p:cNvSpPr/>
              <p:nvPr/>
            </p:nvSpPr>
            <p:spPr>
              <a:xfrm>
                <a:off x="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0"/>
              <p:cNvSpPr/>
              <p:nvPr/>
            </p:nvSpPr>
            <p:spPr>
              <a:xfrm>
                <a:off x="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0"/>
              <p:cNvSpPr/>
              <p:nvPr/>
            </p:nvSpPr>
            <p:spPr>
              <a:xfrm>
                <a:off x="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0"/>
              <p:cNvSpPr/>
              <p:nvPr/>
            </p:nvSpPr>
            <p:spPr>
              <a:xfrm>
                <a:off x="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0"/>
              <p:cNvSpPr/>
              <p:nvPr/>
            </p:nvSpPr>
            <p:spPr>
              <a:xfrm>
                <a:off x="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0"/>
              <p:cNvSpPr/>
              <p:nvPr/>
            </p:nvSpPr>
            <p:spPr>
              <a:xfrm>
                <a:off x="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0"/>
              <p:cNvSpPr/>
              <p:nvPr/>
            </p:nvSpPr>
            <p:spPr>
              <a:xfrm>
                <a:off x="8574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0"/>
              <p:cNvSpPr/>
              <p:nvPr/>
            </p:nvSpPr>
            <p:spPr>
              <a:xfrm>
                <a:off x="8574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0"/>
              <p:cNvSpPr/>
              <p:nvPr/>
            </p:nvSpPr>
            <p:spPr>
              <a:xfrm>
                <a:off x="8574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0"/>
              <p:cNvSpPr/>
              <p:nvPr/>
            </p:nvSpPr>
            <p:spPr>
              <a:xfrm>
                <a:off x="8574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0"/>
              <p:cNvSpPr/>
              <p:nvPr/>
            </p:nvSpPr>
            <p:spPr>
              <a:xfrm>
                <a:off x="8574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0"/>
              <p:cNvSpPr/>
              <p:nvPr/>
            </p:nvSpPr>
            <p:spPr>
              <a:xfrm>
                <a:off x="8574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0"/>
              <p:cNvSpPr/>
              <p:nvPr/>
            </p:nvSpPr>
            <p:spPr>
              <a:xfrm>
                <a:off x="17148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0"/>
              <p:cNvSpPr/>
              <p:nvPr/>
            </p:nvSpPr>
            <p:spPr>
              <a:xfrm>
                <a:off x="17148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0"/>
              <p:cNvSpPr/>
              <p:nvPr/>
            </p:nvSpPr>
            <p:spPr>
              <a:xfrm>
                <a:off x="17148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0"/>
              <p:cNvSpPr/>
              <p:nvPr/>
            </p:nvSpPr>
            <p:spPr>
              <a:xfrm>
                <a:off x="17148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0"/>
              <p:cNvSpPr/>
              <p:nvPr/>
            </p:nvSpPr>
            <p:spPr>
              <a:xfrm>
                <a:off x="17148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0"/>
              <p:cNvSpPr/>
              <p:nvPr/>
            </p:nvSpPr>
            <p:spPr>
              <a:xfrm>
                <a:off x="17148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0"/>
              <p:cNvSpPr/>
              <p:nvPr/>
            </p:nvSpPr>
            <p:spPr>
              <a:xfrm>
                <a:off x="25722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0"/>
              <p:cNvSpPr/>
              <p:nvPr/>
            </p:nvSpPr>
            <p:spPr>
              <a:xfrm>
                <a:off x="25722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0"/>
              <p:cNvSpPr/>
              <p:nvPr/>
            </p:nvSpPr>
            <p:spPr>
              <a:xfrm>
                <a:off x="25722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0"/>
              <p:cNvSpPr/>
              <p:nvPr/>
            </p:nvSpPr>
            <p:spPr>
              <a:xfrm>
                <a:off x="25722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0"/>
              <p:cNvSpPr/>
              <p:nvPr/>
            </p:nvSpPr>
            <p:spPr>
              <a:xfrm>
                <a:off x="25722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0"/>
              <p:cNvSpPr/>
              <p:nvPr/>
            </p:nvSpPr>
            <p:spPr>
              <a:xfrm>
                <a:off x="3429600" y="857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0"/>
              <p:cNvSpPr/>
              <p:nvPr/>
            </p:nvSpPr>
            <p:spPr>
              <a:xfrm>
                <a:off x="3429600" y="25716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0"/>
              <p:cNvSpPr/>
              <p:nvPr/>
            </p:nvSpPr>
            <p:spPr>
              <a:xfrm>
                <a:off x="3429600" y="34289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0"/>
              <p:cNvSpPr/>
              <p:nvPr/>
            </p:nvSpPr>
            <p:spPr>
              <a:xfrm>
                <a:off x="3429600" y="42861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0"/>
              <p:cNvSpPr/>
              <p:nvPr/>
            </p:nvSpPr>
            <p:spPr>
              <a:xfrm>
                <a:off x="3429600" y="171442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0"/>
              <p:cNvSpPr/>
              <p:nvPr/>
            </p:nvSpPr>
            <p:spPr>
              <a:xfrm>
                <a:off x="25722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0"/>
              <p:cNvSpPr/>
              <p:nvPr/>
            </p:nvSpPr>
            <p:spPr>
              <a:xfrm>
                <a:off x="3429600" y="-75"/>
                <a:ext cx="857400" cy="8574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9" name="Google Shape;689;p10"/>
            <p:cNvSpPr/>
            <p:nvPr/>
          </p:nvSpPr>
          <p:spPr>
            <a:xfrm flipH="1">
              <a:off x="2324907" y="0"/>
              <a:ext cx="4499700" cy="3370500"/>
            </a:xfrm>
            <a:prstGeom prst="rect">
              <a:avLst/>
            </a:prstGeom>
            <a:solidFill>
              <a:srgbClr val="F4C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D5D5"/>
                </a:solidFill>
              </a:endParaRPr>
            </a:p>
          </p:txBody>
        </p:sp>
      </p:grpSp>
      <p:sp>
        <p:nvSpPr>
          <p:cNvPr id="690" name="Google Shape;690;p10"/>
          <p:cNvSpPr txBox="1"/>
          <p:nvPr>
            <p:ph type="ctrTitle"/>
          </p:nvPr>
        </p:nvSpPr>
        <p:spPr>
          <a:xfrm flipH="1">
            <a:off x="1008591" y="1759429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1" name="Google Shape;691;p10"/>
          <p:cNvSpPr txBox="1"/>
          <p:nvPr>
            <p:ph idx="1" type="subTitle"/>
          </p:nvPr>
        </p:nvSpPr>
        <p:spPr>
          <a:xfrm flipH="1">
            <a:off x="2820591" y="2220879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2" name="Google Shape;692;p10"/>
          <p:cNvSpPr txBox="1"/>
          <p:nvPr>
            <p:ph hasCustomPrompt="1" idx="2" type="title"/>
          </p:nvPr>
        </p:nvSpPr>
        <p:spPr>
          <a:xfrm flipH="1">
            <a:off x="3695029" y="107112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500"/>
              <a:buNone/>
              <a:defRPr sz="55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693" name="Google Shape;693;p10"/>
          <p:cNvCxnSpPr/>
          <p:nvPr/>
        </p:nvCxnSpPr>
        <p:spPr>
          <a:xfrm>
            <a:off x="4056241" y="1784113"/>
            <a:ext cx="103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18.141.167.95/ellipsisHackathon/index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4"/>
          <p:cNvSpPr txBox="1"/>
          <p:nvPr>
            <p:ph idx="4294967295" type="ctrTitle"/>
          </p:nvPr>
        </p:nvSpPr>
        <p:spPr>
          <a:xfrm>
            <a:off x="1198650" y="1034904"/>
            <a:ext cx="712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Ellipsis Hackathon 2020</a:t>
            </a:r>
            <a:endParaRPr sz="4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Empowering youths to grow their money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Team: Code Warriors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Areeba Khan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Olivia Bi Haiqing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Leow Hong Ee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Tay Qifang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33"/>
          <p:cNvSpPr txBox="1"/>
          <p:nvPr>
            <p:ph type="ctrTitle"/>
          </p:nvPr>
        </p:nvSpPr>
        <p:spPr>
          <a:xfrm flipH="1">
            <a:off x="1848400" y="357000"/>
            <a:ext cx="54471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THREE PARTS OF</a:t>
            </a:r>
            <a:r>
              <a:rPr lang="es"/>
              <a:t> </a:t>
            </a:r>
            <a:r>
              <a:rPr lang="es">
                <a:solidFill>
                  <a:srgbClr val="F4C5B1"/>
                </a:solidFill>
              </a:rPr>
              <a:t>DASHBOARD</a:t>
            </a:r>
            <a:endParaRPr>
              <a:solidFill>
                <a:srgbClr val="F4C5B1"/>
              </a:solidFill>
            </a:endParaRPr>
          </a:p>
        </p:txBody>
      </p:sp>
      <p:sp>
        <p:nvSpPr>
          <p:cNvPr id="1481" name="Google Shape;1481;p33"/>
          <p:cNvSpPr/>
          <p:nvPr/>
        </p:nvSpPr>
        <p:spPr>
          <a:xfrm>
            <a:off x="1713675" y="1210401"/>
            <a:ext cx="1808798" cy="2715591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82" name="Google Shape;1482;p33"/>
          <p:cNvSpPr/>
          <p:nvPr/>
        </p:nvSpPr>
        <p:spPr>
          <a:xfrm>
            <a:off x="3667602" y="1217923"/>
            <a:ext cx="1808797" cy="2715591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F4C5B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83" name="Google Shape;1483;p33"/>
          <p:cNvSpPr txBox="1"/>
          <p:nvPr/>
        </p:nvSpPr>
        <p:spPr>
          <a:xfrm>
            <a:off x="1713925" y="2317600"/>
            <a:ext cx="180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 details: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 Name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Email 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Education Level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 of investor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84" name="Google Shape;1484;p33"/>
          <p:cNvSpPr/>
          <p:nvPr/>
        </p:nvSpPr>
        <p:spPr>
          <a:xfrm>
            <a:off x="5621527" y="1210401"/>
            <a:ext cx="1808798" cy="2715591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85" name="Google Shape;1485;p33"/>
          <p:cNvSpPr txBox="1"/>
          <p:nvPr/>
        </p:nvSpPr>
        <p:spPr>
          <a:xfrm>
            <a:off x="3667550" y="2317600"/>
            <a:ext cx="180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 financial activities: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graph summing the financial page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Current savings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Goals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Progress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86" name="Google Shape;1486;p33"/>
          <p:cNvSpPr txBox="1"/>
          <p:nvPr/>
        </p:nvSpPr>
        <p:spPr>
          <a:xfrm>
            <a:off x="5621525" y="2317600"/>
            <a:ext cx="180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Recommendation for you: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Top 3 investment tools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-"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Asset allocation of each investment tool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487" name="Google Shape;1487;p33"/>
          <p:cNvGrpSpPr/>
          <p:nvPr/>
        </p:nvGrpSpPr>
        <p:grpSpPr>
          <a:xfrm>
            <a:off x="6351648" y="1921870"/>
            <a:ext cx="348568" cy="348568"/>
            <a:chOff x="-61354875" y="2671225"/>
            <a:chExt cx="316650" cy="316650"/>
          </a:xfrm>
        </p:grpSpPr>
        <p:sp>
          <p:nvSpPr>
            <p:cNvPr id="1488" name="Google Shape;1488;p33"/>
            <p:cNvSpPr/>
            <p:nvPr/>
          </p:nvSpPr>
          <p:spPr>
            <a:xfrm>
              <a:off x="-61354875" y="2671225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-61172925" y="2813775"/>
              <a:ext cx="62225" cy="145725"/>
            </a:xfrm>
            <a:custGeom>
              <a:rect b="b" l="l" r="r" t="t"/>
              <a:pathLst>
                <a:path extrusionOk="0" h="5829" w="2489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-61313925" y="2796450"/>
              <a:ext cx="40975" cy="20500"/>
            </a:xfrm>
            <a:custGeom>
              <a:rect b="b" l="l" r="r" t="t"/>
              <a:pathLst>
                <a:path extrusionOk="0" h="820" w="1639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-61313925" y="2837400"/>
              <a:ext cx="40975" cy="20500"/>
            </a:xfrm>
            <a:custGeom>
              <a:rect b="b" l="l" r="r" t="t"/>
              <a:pathLst>
                <a:path extrusionOk="0" h="820" w="1639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-61313925" y="2877575"/>
              <a:ext cx="40975" cy="22075"/>
            </a:xfrm>
            <a:custGeom>
              <a:rect b="b" l="l" r="r" t="t"/>
              <a:pathLst>
                <a:path extrusionOk="0" h="883" w="1639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33"/>
          <p:cNvGrpSpPr/>
          <p:nvPr/>
        </p:nvGrpSpPr>
        <p:grpSpPr>
          <a:xfrm>
            <a:off x="4398150" y="1943351"/>
            <a:ext cx="347688" cy="275750"/>
            <a:chOff x="-62882850" y="1999375"/>
            <a:chExt cx="315850" cy="250500"/>
          </a:xfrm>
        </p:grpSpPr>
        <p:sp>
          <p:nvSpPr>
            <p:cNvPr id="1494" name="Google Shape;1494;p33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6" name="Google Shape;1496;p33"/>
          <p:cNvGrpSpPr/>
          <p:nvPr/>
        </p:nvGrpSpPr>
        <p:grpSpPr>
          <a:xfrm>
            <a:off x="2397892" y="1923068"/>
            <a:ext cx="345954" cy="316315"/>
            <a:chOff x="-62142790" y="2297875"/>
            <a:chExt cx="314275" cy="287350"/>
          </a:xfrm>
        </p:grpSpPr>
        <p:sp>
          <p:nvSpPr>
            <p:cNvPr id="1497" name="Google Shape;1497;p33"/>
            <p:cNvSpPr/>
            <p:nvPr/>
          </p:nvSpPr>
          <p:spPr>
            <a:xfrm>
              <a:off x="-61994425" y="2297875"/>
              <a:ext cx="64600" cy="69925"/>
            </a:xfrm>
            <a:custGeom>
              <a:rect b="b" l="l" r="r" t="t"/>
              <a:pathLst>
                <a:path extrusionOk="0" h="2797" w="2584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-62142790" y="2309525"/>
              <a:ext cx="314275" cy="275700"/>
            </a:xfrm>
            <a:custGeom>
              <a:rect b="b" l="l" r="r" t="t"/>
              <a:pathLst>
                <a:path extrusionOk="0" h="11028" w="12571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-61972375" y="2430200"/>
              <a:ext cx="20500" cy="60675"/>
            </a:xfrm>
            <a:custGeom>
              <a:rect b="b" l="l" r="r" t="t"/>
              <a:pathLst>
                <a:path extrusionOk="0" h="2427" w="82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-61909350" y="2430200"/>
              <a:ext cx="19700" cy="60675"/>
            </a:xfrm>
            <a:custGeom>
              <a:rect b="b" l="l" r="r" t="t"/>
              <a:pathLst>
                <a:path extrusionOk="0" h="2427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-62033800" y="2430200"/>
              <a:ext cx="21275" cy="60675"/>
            </a:xfrm>
            <a:custGeom>
              <a:rect b="b" l="l" r="r" t="t"/>
              <a:pathLst>
                <a:path extrusionOk="0" h="2427" w="851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02" name="Google Shape;1502;p33"/>
          <p:cNvSpPr txBox="1"/>
          <p:nvPr>
            <p:ph type="ctrTitle"/>
          </p:nvPr>
        </p:nvSpPr>
        <p:spPr>
          <a:xfrm flipH="1">
            <a:off x="714391" y="-7096"/>
            <a:ext cx="712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04: </a:t>
            </a:r>
            <a:r>
              <a:rPr lang="es"/>
              <a:t>Dashboard</a:t>
            </a:r>
            <a:endParaRPr/>
          </a:p>
        </p:txBody>
      </p:sp>
      <p:sp>
        <p:nvSpPr>
          <p:cNvPr id="1503" name="Google Shape;1503;p33"/>
          <p:cNvSpPr txBox="1"/>
          <p:nvPr>
            <p:ph idx="4294967295" type="subTitle"/>
          </p:nvPr>
        </p:nvSpPr>
        <p:spPr>
          <a:xfrm flipH="1">
            <a:off x="2920901" y="4565700"/>
            <a:ext cx="5377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Recommending the best investment solution for you.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34"/>
          <p:cNvSpPr txBox="1"/>
          <p:nvPr>
            <p:ph type="ctrTitle"/>
          </p:nvPr>
        </p:nvSpPr>
        <p:spPr>
          <a:xfrm flipH="1">
            <a:off x="-629259" y="2101704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LIVE DEMO</a:t>
            </a:r>
            <a:endParaRPr/>
          </a:p>
        </p:txBody>
      </p:sp>
      <p:sp>
        <p:nvSpPr>
          <p:cNvPr id="1509" name="Google Shape;1509;p34"/>
          <p:cNvSpPr txBox="1"/>
          <p:nvPr>
            <p:ph idx="1" type="subTitle"/>
          </p:nvPr>
        </p:nvSpPr>
        <p:spPr>
          <a:xfrm flipH="1">
            <a:off x="1035900" y="2595300"/>
            <a:ext cx="379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http://18.141.167.95/ellipsisHackathon/index.html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34"/>
          <p:cNvSpPr txBox="1"/>
          <p:nvPr>
            <p:ph idx="2" type="title"/>
          </p:nvPr>
        </p:nvSpPr>
        <p:spPr>
          <a:xfrm flipH="1">
            <a:off x="2057179" y="14134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511" name="Google Shape;1511;p34"/>
          <p:cNvSpPr txBox="1"/>
          <p:nvPr>
            <p:ph idx="4294967295" type="ctrTitle"/>
          </p:nvPr>
        </p:nvSpPr>
        <p:spPr>
          <a:xfrm flipH="1">
            <a:off x="5940725" y="1285200"/>
            <a:ext cx="25548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dk2"/>
                </a:solidFill>
              </a:rPr>
              <a:t>THANK </a:t>
            </a:r>
            <a:endParaRPr sz="4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dk2"/>
                </a:solidFill>
              </a:rPr>
              <a:t>YOU!</a:t>
            </a:r>
            <a:endParaRPr sz="4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5"/>
          <p:cNvSpPr txBox="1"/>
          <p:nvPr>
            <p:ph type="ctrTitle"/>
          </p:nvPr>
        </p:nvSpPr>
        <p:spPr>
          <a:xfrm flipH="1">
            <a:off x="1848400" y="357000"/>
            <a:ext cx="54471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SOLUTION ARCHITECTURE</a:t>
            </a:r>
            <a:endParaRPr sz="2800"/>
          </a:p>
        </p:txBody>
      </p:sp>
      <p:sp>
        <p:nvSpPr>
          <p:cNvPr id="1236" name="Google Shape;1236;p25"/>
          <p:cNvSpPr/>
          <p:nvPr/>
        </p:nvSpPr>
        <p:spPr>
          <a:xfrm>
            <a:off x="985275" y="1244725"/>
            <a:ext cx="3417600" cy="346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C5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BUSINESS</a:t>
            </a:r>
            <a:endParaRPr b="1" sz="19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1237" name="Google Shape;1237;p25"/>
          <p:cNvSpPr/>
          <p:nvPr/>
        </p:nvSpPr>
        <p:spPr>
          <a:xfrm>
            <a:off x="4522100" y="1244725"/>
            <a:ext cx="3417600" cy="346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C5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APPLICATION</a:t>
            </a:r>
            <a:endParaRPr b="1" sz="19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pic>
        <p:nvPicPr>
          <p:cNvPr id="1238" name="Google Shape;1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771" y="1979871"/>
            <a:ext cx="1394250" cy="13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962" y="2226862"/>
            <a:ext cx="1047950" cy="10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25"/>
          <p:cNvSpPr txBox="1"/>
          <p:nvPr/>
        </p:nvSpPr>
        <p:spPr>
          <a:xfrm>
            <a:off x="1075600" y="3192703"/>
            <a:ext cx="1808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Providing basic  investment knowledge and options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241" name="Google Shape;12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8400" y="2243825"/>
            <a:ext cx="1014037" cy="1014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25"/>
          <p:cNvSpPr txBox="1"/>
          <p:nvPr/>
        </p:nvSpPr>
        <p:spPr>
          <a:xfrm>
            <a:off x="2715363" y="3192688"/>
            <a:ext cx="15972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Target user: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Youths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43" name="Google Shape;1243;p25"/>
          <p:cNvSpPr txBox="1"/>
          <p:nvPr/>
        </p:nvSpPr>
        <p:spPr>
          <a:xfrm>
            <a:off x="4944950" y="3437700"/>
            <a:ext cx="2571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application to help youths to identify the best investment approach based on a set of questions</a:t>
            </a:r>
            <a:endParaRPr sz="1200">
              <a:solidFill>
                <a:srgbClr val="66666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6"/>
          <p:cNvSpPr txBox="1"/>
          <p:nvPr>
            <p:ph type="ctrTitle"/>
          </p:nvPr>
        </p:nvSpPr>
        <p:spPr>
          <a:xfrm flipH="1">
            <a:off x="1848400" y="357000"/>
            <a:ext cx="54471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TECHNOLOGY USED</a:t>
            </a:r>
            <a:endParaRPr sz="2800"/>
          </a:p>
        </p:txBody>
      </p:sp>
      <p:sp>
        <p:nvSpPr>
          <p:cNvPr id="1249" name="Google Shape;1249;p26"/>
          <p:cNvSpPr/>
          <p:nvPr/>
        </p:nvSpPr>
        <p:spPr>
          <a:xfrm>
            <a:off x="985275" y="1244725"/>
            <a:ext cx="3466800" cy="1582500"/>
          </a:xfrm>
          <a:prstGeom prst="roundRect">
            <a:avLst>
              <a:gd fmla="val 16667" name="adj"/>
            </a:avLst>
          </a:prstGeom>
          <a:solidFill>
            <a:srgbClr val="F4C5B1">
              <a:alpha val="365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FRONTEND</a:t>
            </a:r>
            <a:endParaRPr b="1" sz="19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1250" name="Google Shape;1250;p26"/>
          <p:cNvSpPr/>
          <p:nvPr/>
        </p:nvSpPr>
        <p:spPr>
          <a:xfrm>
            <a:off x="4650950" y="1244725"/>
            <a:ext cx="3466800" cy="1582500"/>
          </a:xfrm>
          <a:prstGeom prst="roundRect">
            <a:avLst>
              <a:gd fmla="val 16667" name="adj"/>
            </a:avLst>
          </a:prstGeom>
          <a:solidFill>
            <a:srgbClr val="F4C5B1">
              <a:alpha val="365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BACKEND</a:t>
            </a:r>
            <a:endParaRPr/>
          </a:p>
        </p:txBody>
      </p:sp>
      <p:pic>
        <p:nvPicPr>
          <p:cNvPr id="1251" name="Google Shape;1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625" y="1864975"/>
            <a:ext cx="915444" cy="4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26"/>
          <p:cNvSpPr/>
          <p:nvPr/>
        </p:nvSpPr>
        <p:spPr>
          <a:xfrm>
            <a:off x="985275" y="3051100"/>
            <a:ext cx="3466800" cy="1680900"/>
          </a:xfrm>
          <a:prstGeom prst="roundRect">
            <a:avLst>
              <a:gd fmla="val 16667" name="adj"/>
            </a:avLst>
          </a:prstGeom>
          <a:solidFill>
            <a:srgbClr val="F4C5B1">
              <a:alpha val="365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DATABASE</a:t>
            </a:r>
            <a:endParaRPr b="1" sz="19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pic>
        <p:nvPicPr>
          <p:cNvPr id="1253" name="Google Shape;12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8050" y="3673709"/>
            <a:ext cx="1181250" cy="80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9800" y="1786275"/>
            <a:ext cx="804200" cy="8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3685" y="1786275"/>
            <a:ext cx="569989" cy="8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0050" y="1873173"/>
            <a:ext cx="915450" cy="63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26"/>
          <p:cNvSpPr/>
          <p:nvPr/>
        </p:nvSpPr>
        <p:spPr>
          <a:xfrm>
            <a:off x="4650950" y="3051100"/>
            <a:ext cx="3466800" cy="1680900"/>
          </a:xfrm>
          <a:prstGeom prst="roundRect">
            <a:avLst>
              <a:gd fmla="val 16667" name="adj"/>
            </a:avLst>
          </a:prstGeom>
          <a:solidFill>
            <a:srgbClr val="F4C5B1">
              <a:alpha val="365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INSTANCE</a:t>
            </a:r>
            <a:endParaRPr/>
          </a:p>
        </p:txBody>
      </p:sp>
      <p:pic>
        <p:nvPicPr>
          <p:cNvPr id="1258" name="Google Shape;125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2338" y="3499513"/>
            <a:ext cx="1804025" cy="11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27"/>
          <p:cNvPicPr preferRelativeResize="0"/>
          <p:nvPr/>
        </p:nvPicPr>
        <p:blipFill rotWithShape="1">
          <a:blip r:embed="rId3">
            <a:alphaModFix/>
          </a:blip>
          <a:srcRect b="37845" l="32884" r="15678" t="57682"/>
          <a:stretch/>
        </p:blipFill>
        <p:spPr>
          <a:xfrm>
            <a:off x="566708" y="3867845"/>
            <a:ext cx="7406918" cy="11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27"/>
          <p:cNvPicPr preferRelativeResize="0"/>
          <p:nvPr/>
        </p:nvPicPr>
        <p:blipFill rotWithShape="1">
          <a:blip r:embed="rId3">
            <a:alphaModFix/>
          </a:blip>
          <a:srcRect b="37845" l="32884" r="15678" t="57682"/>
          <a:stretch/>
        </p:blipFill>
        <p:spPr>
          <a:xfrm>
            <a:off x="1648045" y="3766666"/>
            <a:ext cx="4980518" cy="7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27"/>
          <p:cNvSpPr txBox="1"/>
          <p:nvPr>
            <p:ph idx="9" type="ctrTitle"/>
          </p:nvPr>
        </p:nvSpPr>
        <p:spPr>
          <a:xfrm flipH="1">
            <a:off x="630675" y="2250738"/>
            <a:ext cx="2680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WEBPAGE OUTLINE</a:t>
            </a:r>
            <a:endParaRPr/>
          </a:p>
        </p:txBody>
      </p:sp>
      <p:sp>
        <p:nvSpPr>
          <p:cNvPr id="1266" name="Google Shape;1266;p27"/>
          <p:cNvSpPr txBox="1"/>
          <p:nvPr>
            <p:ph type="ctrTitle"/>
          </p:nvPr>
        </p:nvSpPr>
        <p:spPr>
          <a:xfrm>
            <a:off x="371850" y="3710610"/>
            <a:ext cx="2138100" cy="3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Educational Page</a:t>
            </a:r>
            <a:endParaRPr/>
          </a:p>
        </p:txBody>
      </p:sp>
      <p:sp>
        <p:nvSpPr>
          <p:cNvPr id="1267" name="Google Shape;1267;p27"/>
          <p:cNvSpPr txBox="1"/>
          <p:nvPr>
            <p:ph idx="1" type="subTitle"/>
          </p:nvPr>
        </p:nvSpPr>
        <p:spPr>
          <a:xfrm>
            <a:off x="665697" y="3996689"/>
            <a:ext cx="1550400" cy="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Introduces basic financial and investment concepts</a:t>
            </a:r>
            <a:endParaRPr/>
          </a:p>
        </p:txBody>
      </p:sp>
      <p:sp>
        <p:nvSpPr>
          <p:cNvPr id="1268" name="Google Shape;1268;p27"/>
          <p:cNvSpPr txBox="1"/>
          <p:nvPr>
            <p:ph idx="2" type="title"/>
          </p:nvPr>
        </p:nvSpPr>
        <p:spPr>
          <a:xfrm>
            <a:off x="727785" y="3190608"/>
            <a:ext cx="1426200" cy="35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69" name="Google Shape;1269;p27"/>
          <p:cNvSpPr txBox="1"/>
          <p:nvPr>
            <p:ph idx="3" type="ctrTitle"/>
          </p:nvPr>
        </p:nvSpPr>
        <p:spPr>
          <a:xfrm>
            <a:off x="2392459" y="3708503"/>
            <a:ext cx="2138100" cy="3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Profile Page</a:t>
            </a:r>
            <a:endParaRPr/>
          </a:p>
        </p:txBody>
      </p:sp>
      <p:sp>
        <p:nvSpPr>
          <p:cNvPr id="1270" name="Google Shape;1270;p27"/>
          <p:cNvSpPr txBox="1"/>
          <p:nvPr>
            <p:ph idx="4" type="subTitle"/>
          </p:nvPr>
        </p:nvSpPr>
        <p:spPr>
          <a:xfrm>
            <a:off x="2657763" y="3994582"/>
            <a:ext cx="1607400" cy="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Login page that requires your personal details and a test to determine their investment preference</a:t>
            </a:r>
            <a:endParaRPr/>
          </a:p>
        </p:txBody>
      </p:sp>
      <p:sp>
        <p:nvSpPr>
          <p:cNvPr id="1271" name="Google Shape;1271;p27"/>
          <p:cNvSpPr txBox="1"/>
          <p:nvPr>
            <p:ph idx="5" type="title"/>
          </p:nvPr>
        </p:nvSpPr>
        <p:spPr>
          <a:xfrm>
            <a:off x="2748393" y="3188501"/>
            <a:ext cx="1426200" cy="35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272" name="Google Shape;1272;p27"/>
          <p:cNvSpPr txBox="1"/>
          <p:nvPr>
            <p:ph idx="6" type="ctrTitle"/>
          </p:nvPr>
        </p:nvSpPr>
        <p:spPr>
          <a:xfrm>
            <a:off x="4413067" y="3708509"/>
            <a:ext cx="2138100" cy="3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Finances Page</a:t>
            </a:r>
            <a:endParaRPr/>
          </a:p>
        </p:txBody>
      </p:sp>
      <p:sp>
        <p:nvSpPr>
          <p:cNvPr id="1273" name="Google Shape;1273;p27"/>
          <p:cNvSpPr txBox="1"/>
          <p:nvPr>
            <p:ph idx="7" type="subTitle"/>
          </p:nvPr>
        </p:nvSpPr>
        <p:spPr>
          <a:xfrm>
            <a:off x="4706914" y="3994588"/>
            <a:ext cx="1550400" cy="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 and track monthly income, expenses, savings and investments</a:t>
            </a:r>
            <a:endParaRPr/>
          </a:p>
        </p:txBody>
      </p:sp>
      <p:sp>
        <p:nvSpPr>
          <p:cNvPr id="1274" name="Google Shape;1274;p27"/>
          <p:cNvSpPr txBox="1"/>
          <p:nvPr>
            <p:ph idx="8" type="title"/>
          </p:nvPr>
        </p:nvSpPr>
        <p:spPr>
          <a:xfrm>
            <a:off x="4769002" y="3188507"/>
            <a:ext cx="1426200" cy="35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275" name="Google Shape;1275;p27"/>
          <p:cNvSpPr txBox="1"/>
          <p:nvPr>
            <p:ph idx="8" type="title"/>
          </p:nvPr>
        </p:nvSpPr>
        <p:spPr>
          <a:xfrm>
            <a:off x="6818080" y="3213073"/>
            <a:ext cx="1426200" cy="35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276" name="Google Shape;1276;p27"/>
          <p:cNvSpPr txBox="1"/>
          <p:nvPr>
            <p:ph idx="6" type="ctrTitle"/>
          </p:nvPr>
        </p:nvSpPr>
        <p:spPr>
          <a:xfrm>
            <a:off x="6462145" y="3708695"/>
            <a:ext cx="2138100" cy="3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Dashboard</a:t>
            </a:r>
            <a:endParaRPr/>
          </a:p>
        </p:txBody>
      </p:sp>
      <p:sp>
        <p:nvSpPr>
          <p:cNvPr id="1277" name="Google Shape;1277;p27"/>
          <p:cNvSpPr txBox="1"/>
          <p:nvPr>
            <p:ph idx="7" type="subTitle"/>
          </p:nvPr>
        </p:nvSpPr>
        <p:spPr>
          <a:xfrm>
            <a:off x="6755992" y="3994774"/>
            <a:ext cx="1550400" cy="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Recommends the appropriate investment approach and tools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8"/>
          <p:cNvSpPr txBox="1"/>
          <p:nvPr>
            <p:ph type="ctrTitle"/>
          </p:nvPr>
        </p:nvSpPr>
        <p:spPr>
          <a:xfrm>
            <a:off x="2646450" y="2101704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Educational Page</a:t>
            </a:r>
            <a:endParaRPr/>
          </a:p>
        </p:txBody>
      </p:sp>
      <p:sp>
        <p:nvSpPr>
          <p:cNvPr id="1283" name="Google Shape;1283;p28"/>
          <p:cNvSpPr txBox="1"/>
          <p:nvPr>
            <p:ph idx="1" type="subTitle"/>
          </p:nvPr>
        </p:nvSpPr>
        <p:spPr>
          <a:xfrm>
            <a:off x="4458450" y="2563154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“Knowledge is Power”</a:t>
            </a:r>
            <a:endParaRPr/>
          </a:p>
        </p:txBody>
      </p:sp>
      <p:sp>
        <p:nvSpPr>
          <p:cNvPr id="1284" name="Google Shape;1284;p28"/>
          <p:cNvSpPr txBox="1"/>
          <p:nvPr>
            <p:ph idx="2" type="title"/>
          </p:nvPr>
        </p:nvSpPr>
        <p:spPr>
          <a:xfrm>
            <a:off x="5333012" y="14134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9"/>
          <p:cNvSpPr/>
          <p:nvPr/>
        </p:nvSpPr>
        <p:spPr>
          <a:xfrm>
            <a:off x="1360875" y="1370400"/>
            <a:ext cx="595200" cy="591900"/>
          </a:xfrm>
          <a:prstGeom prst="ellipse">
            <a:avLst/>
          </a:prstGeom>
          <a:solidFill>
            <a:srgbClr val="F4C5B1">
              <a:alpha val="6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29"/>
          <p:cNvSpPr txBox="1"/>
          <p:nvPr>
            <p:ph type="ctrTitle"/>
          </p:nvPr>
        </p:nvSpPr>
        <p:spPr>
          <a:xfrm flipH="1">
            <a:off x="1848400" y="357000"/>
            <a:ext cx="54471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HOW TO GROW YOUR MONEY: </a:t>
            </a:r>
            <a:r>
              <a:rPr lang="es" sz="2800">
                <a:solidFill>
                  <a:srgbClr val="F4C5B1"/>
                </a:solidFill>
              </a:rPr>
              <a:t>INVESTING 101</a:t>
            </a:r>
            <a:endParaRPr sz="2800"/>
          </a:p>
        </p:txBody>
      </p:sp>
      <p:sp>
        <p:nvSpPr>
          <p:cNvPr id="1291" name="Google Shape;1291;p29"/>
          <p:cNvSpPr txBox="1"/>
          <p:nvPr/>
        </p:nvSpPr>
        <p:spPr>
          <a:xfrm>
            <a:off x="1955510" y="2171931"/>
            <a:ext cx="15366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s" sz="2000">
                <a:solidFill>
                  <a:srgbClr val="434343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Concepts</a:t>
            </a:r>
            <a:endParaRPr sz="2000">
              <a:solidFill>
                <a:srgbClr val="434343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1292" name="Google Shape;1292;p29"/>
          <p:cNvSpPr txBox="1"/>
          <p:nvPr/>
        </p:nvSpPr>
        <p:spPr>
          <a:xfrm>
            <a:off x="1955560" y="4046481"/>
            <a:ext cx="15366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s" sz="2000">
                <a:solidFill>
                  <a:srgbClr val="434343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Investment Traps</a:t>
            </a:r>
            <a:endParaRPr sz="2000">
              <a:solidFill>
                <a:srgbClr val="434343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1293" name="Google Shape;1293;p29"/>
          <p:cNvSpPr txBox="1"/>
          <p:nvPr/>
        </p:nvSpPr>
        <p:spPr>
          <a:xfrm>
            <a:off x="1169795" y="1940600"/>
            <a:ext cx="985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Time Value of Money</a:t>
            </a:r>
            <a:endParaRPr sz="1200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94" name="Google Shape;1294;p29"/>
          <p:cNvSpPr txBox="1"/>
          <p:nvPr/>
        </p:nvSpPr>
        <p:spPr>
          <a:xfrm>
            <a:off x="5410174" y="2171925"/>
            <a:ext cx="17526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s" sz="2000">
                <a:solidFill>
                  <a:srgbClr val="434343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Investment Approaches &amp; Tools</a:t>
            </a:r>
            <a:endParaRPr sz="2000">
              <a:solidFill>
                <a:srgbClr val="434343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1295" name="Google Shape;1295;p29"/>
          <p:cNvSpPr txBox="1"/>
          <p:nvPr/>
        </p:nvSpPr>
        <p:spPr>
          <a:xfrm>
            <a:off x="5499585" y="4046481"/>
            <a:ext cx="15366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s" sz="2000">
                <a:solidFill>
                  <a:srgbClr val="434343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Online Courses and Materials</a:t>
            </a:r>
            <a:endParaRPr sz="2000">
              <a:solidFill>
                <a:srgbClr val="434343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grpSp>
        <p:nvGrpSpPr>
          <p:cNvPr id="1296" name="Google Shape;1296;p29"/>
          <p:cNvGrpSpPr/>
          <p:nvPr/>
        </p:nvGrpSpPr>
        <p:grpSpPr>
          <a:xfrm>
            <a:off x="2293198" y="3126381"/>
            <a:ext cx="861195" cy="861107"/>
            <a:chOff x="2902798" y="3126381"/>
            <a:chExt cx="861195" cy="861107"/>
          </a:xfrm>
        </p:grpSpPr>
        <p:grpSp>
          <p:nvGrpSpPr>
            <p:cNvPr id="1297" name="Google Shape;1297;p29"/>
            <p:cNvGrpSpPr/>
            <p:nvPr/>
          </p:nvGrpSpPr>
          <p:grpSpPr>
            <a:xfrm>
              <a:off x="2902798" y="3126381"/>
              <a:ext cx="861195" cy="861107"/>
              <a:chOff x="2543222" y="2802319"/>
              <a:chExt cx="492172" cy="492122"/>
            </a:xfrm>
          </p:grpSpPr>
          <p:sp>
            <p:nvSpPr>
              <p:cNvPr id="1298" name="Google Shape;1298;p29"/>
              <p:cNvSpPr/>
              <p:nvPr/>
            </p:nvSpPr>
            <p:spPr>
              <a:xfrm>
                <a:off x="2712955" y="2802319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4725" y="0"/>
                    </a:moveTo>
                    <a:cubicBezTo>
                      <a:pt x="3131" y="0"/>
                      <a:pt x="1537" y="250"/>
                      <a:pt x="0" y="750"/>
                    </a:cubicBezTo>
                    <a:lnTo>
                      <a:pt x="620" y="2667"/>
                    </a:lnTo>
                    <a:cubicBezTo>
                      <a:pt x="1920" y="2253"/>
                      <a:pt x="3274" y="2024"/>
                      <a:pt x="4629" y="2024"/>
                    </a:cubicBezTo>
                    <a:cubicBezTo>
                      <a:pt x="4662" y="2024"/>
                      <a:pt x="4696" y="2024"/>
                      <a:pt x="4729" y="2024"/>
                    </a:cubicBezTo>
                    <a:cubicBezTo>
                      <a:pt x="4764" y="2024"/>
                      <a:pt x="4798" y="2024"/>
                      <a:pt x="4833" y="2024"/>
                    </a:cubicBezTo>
                    <a:cubicBezTo>
                      <a:pt x="6186" y="2024"/>
                      <a:pt x="7516" y="2242"/>
                      <a:pt x="8803" y="2656"/>
                    </a:cubicBezTo>
                    <a:lnTo>
                      <a:pt x="9423" y="739"/>
                    </a:lnTo>
                    <a:cubicBezTo>
                      <a:pt x="7895" y="247"/>
                      <a:pt x="6310" y="0"/>
                      <a:pt x="4725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>
                <a:off x="2854917" y="2814237"/>
                <a:ext cx="133278" cy="108667"/>
              </a:xfrm>
              <a:custGeom>
                <a:rect b="b" l="l" r="r" t="t"/>
                <a:pathLst>
                  <a:path extrusionOk="0" h="6738" w="8264">
                    <a:moveTo>
                      <a:pt x="631" y="0"/>
                    </a:moveTo>
                    <a:lnTo>
                      <a:pt x="0" y="1928"/>
                    </a:lnTo>
                    <a:cubicBezTo>
                      <a:pt x="2663" y="2789"/>
                      <a:pt x="4981" y="4465"/>
                      <a:pt x="6634" y="6737"/>
                    </a:cubicBezTo>
                    <a:lnTo>
                      <a:pt x="8264" y="5544"/>
                    </a:lnTo>
                    <a:cubicBezTo>
                      <a:pt x="6370" y="2938"/>
                      <a:pt x="3696" y="999"/>
                      <a:pt x="631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2961901" y="3048363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2537" y="1"/>
                    </a:moveTo>
                    <a:cubicBezTo>
                      <a:pt x="2537" y="2801"/>
                      <a:pt x="1653" y="5533"/>
                      <a:pt x="0" y="7794"/>
                    </a:cubicBezTo>
                    <a:lnTo>
                      <a:pt x="1630" y="8976"/>
                    </a:lnTo>
                    <a:cubicBezTo>
                      <a:pt x="3535" y="6371"/>
                      <a:pt x="4557" y="3226"/>
                      <a:pt x="455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2590054" y="2814414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7621" y="0"/>
                    </a:moveTo>
                    <a:cubicBezTo>
                      <a:pt x="4557" y="1010"/>
                      <a:pt x="1894" y="2950"/>
                      <a:pt x="0" y="5555"/>
                    </a:cubicBezTo>
                    <a:lnTo>
                      <a:pt x="1630" y="6738"/>
                    </a:lnTo>
                    <a:cubicBezTo>
                      <a:pt x="3271" y="4477"/>
                      <a:pt x="5590" y="2789"/>
                      <a:pt x="8241" y="1929"/>
                    </a:cubicBezTo>
                    <a:lnTo>
                      <a:pt x="7621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>
                <a:off x="2961901" y="2903626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1630" y="1"/>
                    </a:moveTo>
                    <a:lnTo>
                      <a:pt x="0" y="1194"/>
                    </a:lnTo>
                    <a:cubicBezTo>
                      <a:pt x="1653" y="3455"/>
                      <a:pt x="2537" y="6175"/>
                      <a:pt x="2537" y="8976"/>
                    </a:cubicBezTo>
                    <a:lnTo>
                      <a:pt x="4545" y="8976"/>
                    </a:lnTo>
                    <a:cubicBezTo>
                      <a:pt x="4557" y="5751"/>
                      <a:pt x="3535" y="2606"/>
                      <a:pt x="1630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2854917" y="3174037"/>
                <a:ext cx="133278" cy="108490"/>
              </a:xfrm>
              <a:custGeom>
                <a:rect b="b" l="l" r="r" t="t"/>
                <a:pathLst>
                  <a:path extrusionOk="0" h="6727" w="8264">
                    <a:moveTo>
                      <a:pt x="6634" y="1"/>
                    </a:moveTo>
                    <a:cubicBezTo>
                      <a:pt x="4981" y="2262"/>
                      <a:pt x="2663" y="3949"/>
                      <a:pt x="0" y="4810"/>
                    </a:cubicBezTo>
                    <a:lnTo>
                      <a:pt x="620" y="6726"/>
                    </a:lnTo>
                    <a:cubicBezTo>
                      <a:pt x="3684" y="5728"/>
                      <a:pt x="6359" y="3788"/>
                      <a:pt x="8264" y="1183"/>
                    </a:cubicBezTo>
                    <a:lnTo>
                      <a:pt x="6634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9"/>
              <p:cNvSpPr/>
              <p:nvPr/>
            </p:nvSpPr>
            <p:spPr>
              <a:xfrm>
                <a:off x="2543222" y="2903997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2904" y="0"/>
                    </a:moveTo>
                    <a:cubicBezTo>
                      <a:pt x="1010" y="2594"/>
                      <a:pt x="0" y="5739"/>
                      <a:pt x="0" y="8953"/>
                    </a:cubicBezTo>
                    <a:lnTo>
                      <a:pt x="2020" y="8953"/>
                    </a:lnTo>
                    <a:cubicBezTo>
                      <a:pt x="2020" y="6164"/>
                      <a:pt x="2893" y="3444"/>
                      <a:pt x="4534" y="1183"/>
                    </a:cubicBezTo>
                    <a:lnTo>
                      <a:pt x="2904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2712955" y="3251413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620" y="0"/>
                    </a:moveTo>
                    <a:lnTo>
                      <a:pt x="0" y="1917"/>
                    </a:lnTo>
                    <a:cubicBezTo>
                      <a:pt x="1537" y="2418"/>
                      <a:pt x="3131" y="2667"/>
                      <a:pt x="4725" y="2667"/>
                    </a:cubicBezTo>
                    <a:cubicBezTo>
                      <a:pt x="6310" y="2667"/>
                      <a:pt x="7895" y="2421"/>
                      <a:pt x="9423" y="1928"/>
                    </a:cubicBezTo>
                    <a:lnTo>
                      <a:pt x="8803" y="12"/>
                    </a:lnTo>
                    <a:cubicBezTo>
                      <a:pt x="7483" y="436"/>
                      <a:pt x="6118" y="643"/>
                      <a:pt x="4729" y="643"/>
                    </a:cubicBezTo>
                    <a:cubicBezTo>
                      <a:pt x="3340" y="643"/>
                      <a:pt x="1951" y="425"/>
                      <a:pt x="62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2590054" y="3173666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1630" y="1"/>
                    </a:moveTo>
                    <a:lnTo>
                      <a:pt x="0" y="1183"/>
                    </a:lnTo>
                    <a:cubicBezTo>
                      <a:pt x="1894" y="3788"/>
                      <a:pt x="4557" y="5728"/>
                      <a:pt x="7621" y="6738"/>
                    </a:cubicBezTo>
                    <a:lnTo>
                      <a:pt x="8241" y="4821"/>
                    </a:lnTo>
                    <a:cubicBezTo>
                      <a:pt x="5590" y="3949"/>
                      <a:pt x="3271" y="2262"/>
                      <a:pt x="1630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2543222" y="3048363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0" y="1"/>
                    </a:moveTo>
                    <a:cubicBezTo>
                      <a:pt x="0" y="3214"/>
                      <a:pt x="1010" y="6359"/>
                      <a:pt x="2904" y="8953"/>
                    </a:cubicBezTo>
                    <a:lnTo>
                      <a:pt x="4534" y="7771"/>
                    </a:lnTo>
                    <a:cubicBezTo>
                      <a:pt x="2904" y="5510"/>
                      <a:pt x="2020" y="2790"/>
                      <a:pt x="2020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8" name="Google Shape;1308;p29"/>
            <p:cNvGrpSpPr/>
            <p:nvPr/>
          </p:nvGrpSpPr>
          <p:grpSpPr>
            <a:xfrm>
              <a:off x="3168178" y="3391455"/>
              <a:ext cx="330551" cy="330968"/>
              <a:chOff x="-61784125" y="1931250"/>
              <a:chExt cx="316650" cy="317050"/>
            </a:xfrm>
          </p:grpSpPr>
          <p:sp>
            <p:nvSpPr>
              <p:cNvPr id="1309" name="Google Shape;1309;p29"/>
              <p:cNvSpPr/>
              <p:nvPr/>
            </p:nvSpPr>
            <p:spPr>
              <a:xfrm>
                <a:off x="-61688025" y="1931250"/>
                <a:ext cx="124450" cy="134300"/>
              </a:xfrm>
              <a:custGeom>
                <a:rect b="b" l="l" r="r" t="t"/>
                <a:pathLst>
                  <a:path extrusionOk="0" h="5372" w="4978">
                    <a:moveTo>
                      <a:pt x="2497" y="845"/>
                    </a:moveTo>
                    <a:cubicBezTo>
                      <a:pt x="2709" y="845"/>
                      <a:pt x="2922" y="922"/>
                      <a:pt x="3088" y="1087"/>
                    </a:cubicBezTo>
                    <a:cubicBezTo>
                      <a:pt x="3277" y="1276"/>
                      <a:pt x="3340" y="1591"/>
                      <a:pt x="3277" y="1906"/>
                    </a:cubicBezTo>
                    <a:cubicBezTo>
                      <a:pt x="3182" y="2190"/>
                      <a:pt x="2993" y="2410"/>
                      <a:pt x="2709" y="2442"/>
                    </a:cubicBezTo>
                    <a:cubicBezTo>
                      <a:pt x="2625" y="2467"/>
                      <a:pt x="2545" y="2479"/>
                      <a:pt x="2469" y="2479"/>
                    </a:cubicBezTo>
                    <a:cubicBezTo>
                      <a:pt x="2259" y="2479"/>
                      <a:pt x="2075" y="2391"/>
                      <a:pt x="1890" y="2253"/>
                    </a:cubicBezTo>
                    <a:cubicBezTo>
                      <a:pt x="1701" y="2032"/>
                      <a:pt x="1607" y="1717"/>
                      <a:pt x="1701" y="1434"/>
                    </a:cubicBezTo>
                    <a:cubicBezTo>
                      <a:pt x="1800" y="1059"/>
                      <a:pt x="2145" y="845"/>
                      <a:pt x="2497" y="845"/>
                    </a:cubicBezTo>
                    <a:close/>
                    <a:moveTo>
                      <a:pt x="2520" y="3324"/>
                    </a:moveTo>
                    <a:cubicBezTo>
                      <a:pt x="3277" y="3324"/>
                      <a:pt x="3907" y="3828"/>
                      <a:pt x="4096" y="4553"/>
                    </a:cubicBezTo>
                    <a:lnTo>
                      <a:pt x="914" y="4553"/>
                    </a:lnTo>
                    <a:cubicBezTo>
                      <a:pt x="1103" y="3828"/>
                      <a:pt x="1733" y="3324"/>
                      <a:pt x="2520" y="3324"/>
                    </a:cubicBezTo>
                    <a:close/>
                    <a:moveTo>
                      <a:pt x="2510" y="1"/>
                    </a:moveTo>
                    <a:cubicBezTo>
                      <a:pt x="1805" y="1"/>
                      <a:pt x="1113" y="455"/>
                      <a:pt x="914" y="1213"/>
                    </a:cubicBezTo>
                    <a:cubicBezTo>
                      <a:pt x="756" y="1780"/>
                      <a:pt x="914" y="2347"/>
                      <a:pt x="1292" y="2789"/>
                    </a:cubicBezTo>
                    <a:cubicBezTo>
                      <a:pt x="567" y="3198"/>
                      <a:pt x="0" y="3986"/>
                      <a:pt x="0" y="4931"/>
                    </a:cubicBezTo>
                    <a:cubicBezTo>
                      <a:pt x="0" y="5183"/>
                      <a:pt x="189" y="5372"/>
                      <a:pt x="441" y="5372"/>
                    </a:cubicBezTo>
                    <a:lnTo>
                      <a:pt x="4568" y="5372"/>
                    </a:lnTo>
                    <a:cubicBezTo>
                      <a:pt x="4820" y="5372"/>
                      <a:pt x="4978" y="5183"/>
                      <a:pt x="4978" y="4931"/>
                    </a:cubicBezTo>
                    <a:cubicBezTo>
                      <a:pt x="4978" y="3986"/>
                      <a:pt x="4442" y="3198"/>
                      <a:pt x="3718" y="2789"/>
                    </a:cubicBezTo>
                    <a:cubicBezTo>
                      <a:pt x="3907" y="2568"/>
                      <a:pt x="4033" y="2347"/>
                      <a:pt x="4096" y="2064"/>
                    </a:cubicBezTo>
                    <a:cubicBezTo>
                      <a:pt x="4253" y="1528"/>
                      <a:pt x="4096" y="930"/>
                      <a:pt x="3655" y="489"/>
                    </a:cubicBezTo>
                    <a:cubicBezTo>
                      <a:pt x="3331" y="153"/>
                      <a:pt x="2918" y="1"/>
                      <a:pt x="2510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9"/>
              <p:cNvSpPr/>
              <p:nvPr/>
            </p:nvSpPr>
            <p:spPr>
              <a:xfrm>
                <a:off x="-61784125" y="2113325"/>
                <a:ext cx="124450" cy="134975"/>
              </a:xfrm>
              <a:custGeom>
                <a:rect b="b" l="l" r="r" t="t"/>
                <a:pathLst>
                  <a:path extrusionOk="0" h="5399" w="4978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7" y="2491"/>
                    </a:cubicBezTo>
                    <a:cubicBezTo>
                      <a:pt x="2261" y="2491"/>
                      <a:pt x="2058" y="2415"/>
                      <a:pt x="1891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458" y="3319"/>
                    </a:moveTo>
                    <a:cubicBezTo>
                      <a:pt x="3245" y="3319"/>
                      <a:pt x="3907" y="3854"/>
                      <a:pt x="4096" y="4547"/>
                    </a:cubicBezTo>
                    <a:lnTo>
                      <a:pt x="883" y="4547"/>
                    </a:lnTo>
                    <a:cubicBezTo>
                      <a:pt x="1040" y="3886"/>
                      <a:pt x="1733" y="3319"/>
                      <a:pt x="2458" y="3319"/>
                    </a:cubicBezTo>
                    <a:close/>
                    <a:moveTo>
                      <a:pt x="2509" y="1"/>
                    </a:moveTo>
                    <a:cubicBezTo>
                      <a:pt x="1812" y="1"/>
                      <a:pt x="1143" y="437"/>
                      <a:pt x="946" y="1208"/>
                    </a:cubicBezTo>
                    <a:cubicBezTo>
                      <a:pt x="788" y="1806"/>
                      <a:pt x="946" y="2342"/>
                      <a:pt x="1324" y="2783"/>
                    </a:cubicBezTo>
                    <a:cubicBezTo>
                      <a:pt x="568" y="3224"/>
                      <a:pt x="32" y="4012"/>
                      <a:pt x="32" y="4957"/>
                    </a:cubicBezTo>
                    <a:cubicBezTo>
                      <a:pt x="0" y="5209"/>
                      <a:pt x="189" y="5398"/>
                      <a:pt x="410" y="5398"/>
                    </a:cubicBezTo>
                    <a:lnTo>
                      <a:pt x="4569" y="5398"/>
                    </a:lnTo>
                    <a:cubicBezTo>
                      <a:pt x="4789" y="5398"/>
                      <a:pt x="4978" y="5209"/>
                      <a:pt x="4978" y="4988"/>
                    </a:cubicBezTo>
                    <a:cubicBezTo>
                      <a:pt x="4978" y="4043"/>
                      <a:pt x="4474" y="3256"/>
                      <a:pt x="3718" y="2815"/>
                    </a:cubicBezTo>
                    <a:cubicBezTo>
                      <a:pt x="3939" y="2626"/>
                      <a:pt x="4033" y="2374"/>
                      <a:pt x="4128" y="2090"/>
                    </a:cubicBezTo>
                    <a:cubicBezTo>
                      <a:pt x="4285" y="1523"/>
                      <a:pt x="4128" y="924"/>
                      <a:pt x="3687" y="483"/>
                    </a:cubicBezTo>
                    <a:cubicBezTo>
                      <a:pt x="3346" y="155"/>
                      <a:pt x="2923" y="1"/>
                      <a:pt x="2509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9"/>
              <p:cNvSpPr/>
              <p:nvPr/>
            </p:nvSpPr>
            <p:spPr>
              <a:xfrm>
                <a:off x="-61591150" y="2113325"/>
                <a:ext cx="123675" cy="134175"/>
              </a:xfrm>
              <a:custGeom>
                <a:rect b="b" l="l" r="r" t="t"/>
                <a:pathLst>
                  <a:path extrusionOk="0" h="5367" w="4947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6" y="2491"/>
                    </a:cubicBezTo>
                    <a:cubicBezTo>
                      <a:pt x="2261" y="2491"/>
                      <a:pt x="2057" y="2415"/>
                      <a:pt x="1890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521" y="3382"/>
                    </a:moveTo>
                    <a:cubicBezTo>
                      <a:pt x="3308" y="3382"/>
                      <a:pt x="3938" y="3886"/>
                      <a:pt x="4127" y="4579"/>
                    </a:cubicBezTo>
                    <a:lnTo>
                      <a:pt x="882" y="4579"/>
                    </a:lnTo>
                    <a:cubicBezTo>
                      <a:pt x="1103" y="3886"/>
                      <a:pt x="1733" y="3382"/>
                      <a:pt x="2521" y="3382"/>
                    </a:cubicBezTo>
                    <a:close/>
                    <a:moveTo>
                      <a:pt x="2467" y="1"/>
                    </a:moveTo>
                    <a:cubicBezTo>
                      <a:pt x="1761" y="1"/>
                      <a:pt x="1080" y="437"/>
                      <a:pt x="882" y="1208"/>
                    </a:cubicBezTo>
                    <a:cubicBezTo>
                      <a:pt x="725" y="1806"/>
                      <a:pt x="882" y="2342"/>
                      <a:pt x="1292" y="2783"/>
                    </a:cubicBezTo>
                    <a:cubicBezTo>
                      <a:pt x="536" y="3224"/>
                      <a:pt x="0" y="4012"/>
                      <a:pt x="0" y="4957"/>
                    </a:cubicBezTo>
                    <a:cubicBezTo>
                      <a:pt x="0" y="5178"/>
                      <a:pt x="189" y="5367"/>
                      <a:pt x="378" y="5367"/>
                    </a:cubicBezTo>
                    <a:lnTo>
                      <a:pt x="4505" y="5367"/>
                    </a:lnTo>
                    <a:cubicBezTo>
                      <a:pt x="4757" y="5367"/>
                      <a:pt x="4946" y="5178"/>
                      <a:pt x="4946" y="4957"/>
                    </a:cubicBezTo>
                    <a:cubicBezTo>
                      <a:pt x="4946" y="4075"/>
                      <a:pt x="4442" y="3256"/>
                      <a:pt x="3686" y="2815"/>
                    </a:cubicBezTo>
                    <a:cubicBezTo>
                      <a:pt x="3875" y="2626"/>
                      <a:pt x="4001" y="2374"/>
                      <a:pt x="4096" y="2090"/>
                    </a:cubicBezTo>
                    <a:cubicBezTo>
                      <a:pt x="4253" y="1523"/>
                      <a:pt x="4096" y="924"/>
                      <a:pt x="3655" y="483"/>
                    </a:cubicBezTo>
                    <a:cubicBezTo>
                      <a:pt x="3314" y="155"/>
                      <a:pt x="2887" y="1"/>
                      <a:pt x="24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9"/>
              <p:cNvSpPr/>
              <p:nvPr/>
            </p:nvSpPr>
            <p:spPr>
              <a:xfrm>
                <a:off x="-61677800" y="2072225"/>
                <a:ext cx="106350" cy="62450"/>
              </a:xfrm>
              <a:custGeom>
                <a:rect b="b" l="l" r="r" t="t"/>
                <a:pathLst>
                  <a:path extrusionOk="0" h="2498" w="4254">
                    <a:moveTo>
                      <a:pt x="2096" y="1"/>
                    </a:moveTo>
                    <a:cubicBezTo>
                      <a:pt x="1985" y="1"/>
                      <a:pt x="1875" y="48"/>
                      <a:pt x="1796" y="142"/>
                    </a:cubicBezTo>
                    <a:lnTo>
                      <a:pt x="158" y="1781"/>
                    </a:lnTo>
                    <a:cubicBezTo>
                      <a:pt x="1" y="1938"/>
                      <a:pt x="1" y="2222"/>
                      <a:pt x="158" y="2379"/>
                    </a:cubicBezTo>
                    <a:cubicBezTo>
                      <a:pt x="237" y="2458"/>
                      <a:pt x="339" y="2497"/>
                      <a:pt x="442" y="2497"/>
                    </a:cubicBezTo>
                    <a:cubicBezTo>
                      <a:pt x="544" y="2497"/>
                      <a:pt x="646" y="2458"/>
                      <a:pt x="725" y="2379"/>
                    </a:cubicBezTo>
                    <a:lnTo>
                      <a:pt x="2111" y="993"/>
                    </a:lnTo>
                    <a:lnTo>
                      <a:pt x="3498" y="2379"/>
                    </a:lnTo>
                    <a:cubicBezTo>
                      <a:pt x="3576" y="2458"/>
                      <a:pt x="3687" y="2497"/>
                      <a:pt x="3797" y="2497"/>
                    </a:cubicBezTo>
                    <a:cubicBezTo>
                      <a:pt x="3907" y="2497"/>
                      <a:pt x="4017" y="2458"/>
                      <a:pt x="4096" y="2379"/>
                    </a:cubicBezTo>
                    <a:cubicBezTo>
                      <a:pt x="4254" y="2222"/>
                      <a:pt x="4254" y="1938"/>
                      <a:pt x="4096" y="1781"/>
                    </a:cubicBezTo>
                    <a:lnTo>
                      <a:pt x="2395" y="142"/>
                    </a:lnTo>
                    <a:cubicBezTo>
                      <a:pt x="2316" y="48"/>
                      <a:pt x="2206" y="1"/>
                      <a:pt x="209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3" name="Google Shape;1313;p29"/>
          <p:cNvGrpSpPr/>
          <p:nvPr/>
        </p:nvGrpSpPr>
        <p:grpSpPr>
          <a:xfrm>
            <a:off x="2293191" y="1275604"/>
            <a:ext cx="861195" cy="861107"/>
            <a:chOff x="2902791" y="1275604"/>
            <a:chExt cx="861195" cy="861107"/>
          </a:xfrm>
        </p:grpSpPr>
        <p:grpSp>
          <p:nvGrpSpPr>
            <p:cNvPr id="1314" name="Google Shape;1314;p29"/>
            <p:cNvGrpSpPr/>
            <p:nvPr/>
          </p:nvGrpSpPr>
          <p:grpSpPr>
            <a:xfrm>
              <a:off x="2902791" y="1275604"/>
              <a:ext cx="861195" cy="861107"/>
              <a:chOff x="2543222" y="2802319"/>
              <a:chExt cx="492172" cy="492122"/>
            </a:xfrm>
          </p:grpSpPr>
          <p:sp>
            <p:nvSpPr>
              <p:cNvPr id="1315" name="Google Shape;1315;p29"/>
              <p:cNvSpPr/>
              <p:nvPr/>
            </p:nvSpPr>
            <p:spPr>
              <a:xfrm>
                <a:off x="2712955" y="2802319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4725" y="0"/>
                    </a:moveTo>
                    <a:cubicBezTo>
                      <a:pt x="3131" y="0"/>
                      <a:pt x="1537" y="250"/>
                      <a:pt x="0" y="750"/>
                    </a:cubicBezTo>
                    <a:lnTo>
                      <a:pt x="620" y="2667"/>
                    </a:lnTo>
                    <a:cubicBezTo>
                      <a:pt x="1920" y="2253"/>
                      <a:pt x="3274" y="2024"/>
                      <a:pt x="4629" y="2024"/>
                    </a:cubicBezTo>
                    <a:cubicBezTo>
                      <a:pt x="4662" y="2024"/>
                      <a:pt x="4696" y="2024"/>
                      <a:pt x="4729" y="2024"/>
                    </a:cubicBezTo>
                    <a:cubicBezTo>
                      <a:pt x="4764" y="2024"/>
                      <a:pt x="4798" y="2024"/>
                      <a:pt x="4833" y="2024"/>
                    </a:cubicBezTo>
                    <a:cubicBezTo>
                      <a:pt x="6186" y="2024"/>
                      <a:pt x="7516" y="2242"/>
                      <a:pt x="8803" y="2656"/>
                    </a:cubicBezTo>
                    <a:lnTo>
                      <a:pt x="9423" y="739"/>
                    </a:lnTo>
                    <a:cubicBezTo>
                      <a:pt x="7895" y="247"/>
                      <a:pt x="6310" y="0"/>
                      <a:pt x="4725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9"/>
              <p:cNvSpPr/>
              <p:nvPr/>
            </p:nvSpPr>
            <p:spPr>
              <a:xfrm>
                <a:off x="2854917" y="2814237"/>
                <a:ext cx="133278" cy="108667"/>
              </a:xfrm>
              <a:custGeom>
                <a:rect b="b" l="l" r="r" t="t"/>
                <a:pathLst>
                  <a:path extrusionOk="0" h="6738" w="8264">
                    <a:moveTo>
                      <a:pt x="631" y="0"/>
                    </a:moveTo>
                    <a:lnTo>
                      <a:pt x="0" y="1928"/>
                    </a:lnTo>
                    <a:cubicBezTo>
                      <a:pt x="2663" y="2789"/>
                      <a:pt x="4981" y="4465"/>
                      <a:pt x="6634" y="6737"/>
                    </a:cubicBezTo>
                    <a:lnTo>
                      <a:pt x="8264" y="5544"/>
                    </a:lnTo>
                    <a:cubicBezTo>
                      <a:pt x="6370" y="2938"/>
                      <a:pt x="3696" y="999"/>
                      <a:pt x="631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9"/>
              <p:cNvSpPr/>
              <p:nvPr/>
            </p:nvSpPr>
            <p:spPr>
              <a:xfrm>
                <a:off x="2961901" y="3048363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2537" y="1"/>
                    </a:moveTo>
                    <a:cubicBezTo>
                      <a:pt x="2537" y="2801"/>
                      <a:pt x="1653" y="5533"/>
                      <a:pt x="0" y="7794"/>
                    </a:cubicBezTo>
                    <a:lnTo>
                      <a:pt x="1630" y="8976"/>
                    </a:lnTo>
                    <a:cubicBezTo>
                      <a:pt x="3535" y="6371"/>
                      <a:pt x="4557" y="3226"/>
                      <a:pt x="4557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2590054" y="2814414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7621" y="0"/>
                    </a:moveTo>
                    <a:cubicBezTo>
                      <a:pt x="4557" y="1010"/>
                      <a:pt x="1894" y="2950"/>
                      <a:pt x="0" y="5555"/>
                    </a:cubicBezTo>
                    <a:lnTo>
                      <a:pt x="1630" y="6738"/>
                    </a:lnTo>
                    <a:cubicBezTo>
                      <a:pt x="3271" y="4477"/>
                      <a:pt x="5590" y="2789"/>
                      <a:pt x="8241" y="1929"/>
                    </a:cubicBezTo>
                    <a:lnTo>
                      <a:pt x="7621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2961901" y="2903626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1630" y="1"/>
                    </a:moveTo>
                    <a:lnTo>
                      <a:pt x="0" y="1194"/>
                    </a:lnTo>
                    <a:cubicBezTo>
                      <a:pt x="1653" y="3455"/>
                      <a:pt x="2537" y="6175"/>
                      <a:pt x="2537" y="8976"/>
                    </a:cubicBezTo>
                    <a:lnTo>
                      <a:pt x="4545" y="8976"/>
                    </a:lnTo>
                    <a:cubicBezTo>
                      <a:pt x="4557" y="5751"/>
                      <a:pt x="3535" y="2606"/>
                      <a:pt x="1630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9"/>
              <p:cNvSpPr/>
              <p:nvPr/>
            </p:nvSpPr>
            <p:spPr>
              <a:xfrm>
                <a:off x="2854917" y="3174037"/>
                <a:ext cx="133278" cy="108490"/>
              </a:xfrm>
              <a:custGeom>
                <a:rect b="b" l="l" r="r" t="t"/>
                <a:pathLst>
                  <a:path extrusionOk="0" h="6727" w="8264">
                    <a:moveTo>
                      <a:pt x="6634" y="1"/>
                    </a:moveTo>
                    <a:cubicBezTo>
                      <a:pt x="4981" y="2262"/>
                      <a:pt x="2663" y="3949"/>
                      <a:pt x="0" y="4810"/>
                    </a:cubicBezTo>
                    <a:lnTo>
                      <a:pt x="620" y="6726"/>
                    </a:lnTo>
                    <a:cubicBezTo>
                      <a:pt x="3684" y="5728"/>
                      <a:pt x="6359" y="3788"/>
                      <a:pt x="8264" y="1183"/>
                    </a:cubicBezTo>
                    <a:lnTo>
                      <a:pt x="6634" y="1"/>
                    </a:ln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9"/>
              <p:cNvSpPr/>
              <p:nvPr/>
            </p:nvSpPr>
            <p:spPr>
              <a:xfrm>
                <a:off x="2543222" y="2903997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2904" y="0"/>
                    </a:moveTo>
                    <a:cubicBezTo>
                      <a:pt x="1010" y="2594"/>
                      <a:pt x="0" y="5739"/>
                      <a:pt x="0" y="8953"/>
                    </a:cubicBezTo>
                    <a:lnTo>
                      <a:pt x="2020" y="8953"/>
                    </a:lnTo>
                    <a:cubicBezTo>
                      <a:pt x="2020" y="6164"/>
                      <a:pt x="2893" y="3444"/>
                      <a:pt x="4534" y="1183"/>
                    </a:cubicBezTo>
                    <a:lnTo>
                      <a:pt x="2904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322" name="Google Shape;1322;p29"/>
              <p:cNvSpPr/>
              <p:nvPr/>
            </p:nvSpPr>
            <p:spPr>
              <a:xfrm>
                <a:off x="2712955" y="3251413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620" y="0"/>
                    </a:moveTo>
                    <a:lnTo>
                      <a:pt x="0" y="1917"/>
                    </a:lnTo>
                    <a:cubicBezTo>
                      <a:pt x="1537" y="2418"/>
                      <a:pt x="3131" y="2667"/>
                      <a:pt x="4725" y="2667"/>
                    </a:cubicBezTo>
                    <a:cubicBezTo>
                      <a:pt x="6310" y="2667"/>
                      <a:pt x="7895" y="2421"/>
                      <a:pt x="9423" y="1928"/>
                    </a:cubicBezTo>
                    <a:lnTo>
                      <a:pt x="8803" y="12"/>
                    </a:lnTo>
                    <a:cubicBezTo>
                      <a:pt x="7483" y="436"/>
                      <a:pt x="6118" y="643"/>
                      <a:pt x="4729" y="643"/>
                    </a:cubicBezTo>
                    <a:cubicBezTo>
                      <a:pt x="3340" y="643"/>
                      <a:pt x="1951" y="425"/>
                      <a:pt x="620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9"/>
              <p:cNvSpPr/>
              <p:nvPr/>
            </p:nvSpPr>
            <p:spPr>
              <a:xfrm>
                <a:off x="2590054" y="3173666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1630" y="1"/>
                    </a:moveTo>
                    <a:lnTo>
                      <a:pt x="0" y="1183"/>
                    </a:lnTo>
                    <a:cubicBezTo>
                      <a:pt x="1894" y="3788"/>
                      <a:pt x="4557" y="5728"/>
                      <a:pt x="7621" y="6738"/>
                    </a:cubicBezTo>
                    <a:lnTo>
                      <a:pt x="8241" y="4821"/>
                    </a:lnTo>
                    <a:cubicBezTo>
                      <a:pt x="5590" y="3949"/>
                      <a:pt x="3271" y="2262"/>
                      <a:pt x="1630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9"/>
              <p:cNvSpPr/>
              <p:nvPr/>
            </p:nvSpPr>
            <p:spPr>
              <a:xfrm>
                <a:off x="2543222" y="3048363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0" y="1"/>
                    </a:moveTo>
                    <a:cubicBezTo>
                      <a:pt x="0" y="3214"/>
                      <a:pt x="1010" y="6359"/>
                      <a:pt x="2904" y="8953"/>
                    </a:cubicBezTo>
                    <a:lnTo>
                      <a:pt x="4534" y="7771"/>
                    </a:lnTo>
                    <a:cubicBezTo>
                      <a:pt x="2904" y="5510"/>
                      <a:pt x="2020" y="2790"/>
                      <a:pt x="2020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5" name="Google Shape;1325;p29"/>
            <p:cNvGrpSpPr/>
            <p:nvPr/>
          </p:nvGrpSpPr>
          <p:grpSpPr>
            <a:xfrm>
              <a:off x="3156881" y="1539639"/>
              <a:ext cx="333004" cy="333030"/>
              <a:chOff x="-63252250" y="1930850"/>
              <a:chExt cx="319000" cy="319025"/>
            </a:xfrm>
          </p:grpSpPr>
          <p:sp>
            <p:nvSpPr>
              <p:cNvPr id="1326" name="Google Shape;1326;p29"/>
              <p:cNvSpPr/>
              <p:nvPr/>
            </p:nvSpPr>
            <p:spPr>
              <a:xfrm>
                <a:off x="-63252250" y="1930850"/>
                <a:ext cx="319000" cy="319025"/>
              </a:xfrm>
              <a:custGeom>
                <a:rect b="b" l="l" r="r" t="t"/>
                <a:pathLst>
                  <a:path extrusionOk="0" h="12761" w="12760">
                    <a:moveTo>
                      <a:pt x="7026" y="914"/>
                    </a:moveTo>
                    <a:lnTo>
                      <a:pt x="7026" y="1954"/>
                    </a:lnTo>
                    <a:cubicBezTo>
                      <a:pt x="7026" y="2174"/>
                      <a:pt x="7120" y="2332"/>
                      <a:pt x="7341" y="2363"/>
                    </a:cubicBezTo>
                    <a:cubicBezTo>
                      <a:pt x="7813" y="2489"/>
                      <a:pt x="8286" y="2647"/>
                      <a:pt x="8664" y="2899"/>
                    </a:cubicBezTo>
                    <a:cubicBezTo>
                      <a:pt x="8733" y="2954"/>
                      <a:pt x="8820" y="2979"/>
                      <a:pt x="8905" y="2979"/>
                    </a:cubicBezTo>
                    <a:cubicBezTo>
                      <a:pt x="9012" y="2979"/>
                      <a:pt x="9115" y="2938"/>
                      <a:pt x="9168" y="2868"/>
                    </a:cubicBezTo>
                    <a:lnTo>
                      <a:pt x="9924" y="2111"/>
                    </a:lnTo>
                    <a:lnTo>
                      <a:pt x="10712" y="2899"/>
                    </a:lnTo>
                    <a:lnTo>
                      <a:pt x="9956" y="3655"/>
                    </a:lnTo>
                    <a:cubicBezTo>
                      <a:pt x="9861" y="3781"/>
                      <a:pt x="9798" y="4002"/>
                      <a:pt x="9924" y="4159"/>
                    </a:cubicBezTo>
                    <a:cubicBezTo>
                      <a:pt x="10208" y="4600"/>
                      <a:pt x="10397" y="5041"/>
                      <a:pt x="10460" y="5514"/>
                    </a:cubicBezTo>
                    <a:cubicBezTo>
                      <a:pt x="10523" y="5703"/>
                      <a:pt x="10680" y="5829"/>
                      <a:pt x="10869" y="5829"/>
                    </a:cubicBezTo>
                    <a:lnTo>
                      <a:pt x="11941" y="5829"/>
                    </a:lnTo>
                    <a:lnTo>
                      <a:pt x="11941" y="6932"/>
                    </a:lnTo>
                    <a:lnTo>
                      <a:pt x="10869" y="6932"/>
                    </a:lnTo>
                    <a:cubicBezTo>
                      <a:pt x="10680" y="6932"/>
                      <a:pt x="10523" y="7058"/>
                      <a:pt x="10460" y="7247"/>
                    </a:cubicBezTo>
                    <a:cubicBezTo>
                      <a:pt x="10365" y="7719"/>
                      <a:pt x="10208" y="8192"/>
                      <a:pt x="9924" y="8570"/>
                    </a:cubicBezTo>
                    <a:cubicBezTo>
                      <a:pt x="9798" y="8727"/>
                      <a:pt x="9861" y="8979"/>
                      <a:pt x="9956" y="9105"/>
                    </a:cubicBezTo>
                    <a:lnTo>
                      <a:pt x="10712" y="9830"/>
                    </a:lnTo>
                    <a:lnTo>
                      <a:pt x="9924" y="10618"/>
                    </a:lnTo>
                    <a:lnTo>
                      <a:pt x="9168" y="9893"/>
                    </a:lnTo>
                    <a:cubicBezTo>
                      <a:pt x="9111" y="9817"/>
                      <a:pt x="8996" y="9775"/>
                      <a:pt x="8879" y="9775"/>
                    </a:cubicBezTo>
                    <a:cubicBezTo>
                      <a:pt x="8803" y="9775"/>
                      <a:pt x="8726" y="9793"/>
                      <a:pt x="8664" y="9830"/>
                    </a:cubicBezTo>
                    <a:cubicBezTo>
                      <a:pt x="8223" y="10114"/>
                      <a:pt x="7813" y="10303"/>
                      <a:pt x="7341" y="10397"/>
                    </a:cubicBezTo>
                    <a:cubicBezTo>
                      <a:pt x="7120" y="10429"/>
                      <a:pt x="7026" y="10586"/>
                      <a:pt x="7026" y="10775"/>
                    </a:cubicBezTo>
                    <a:lnTo>
                      <a:pt x="7026" y="11846"/>
                    </a:lnTo>
                    <a:lnTo>
                      <a:pt x="5923" y="11846"/>
                    </a:lnTo>
                    <a:lnTo>
                      <a:pt x="5923" y="10775"/>
                    </a:lnTo>
                    <a:cubicBezTo>
                      <a:pt x="5923" y="10586"/>
                      <a:pt x="5797" y="10429"/>
                      <a:pt x="5577" y="10397"/>
                    </a:cubicBezTo>
                    <a:cubicBezTo>
                      <a:pt x="5135" y="10271"/>
                      <a:pt x="4663" y="10114"/>
                      <a:pt x="4253" y="9830"/>
                    </a:cubicBezTo>
                    <a:cubicBezTo>
                      <a:pt x="4191" y="9793"/>
                      <a:pt x="4119" y="9775"/>
                      <a:pt x="4047" y="9775"/>
                    </a:cubicBezTo>
                    <a:cubicBezTo>
                      <a:pt x="3937" y="9775"/>
                      <a:pt x="3826" y="9817"/>
                      <a:pt x="3749" y="9893"/>
                    </a:cubicBezTo>
                    <a:lnTo>
                      <a:pt x="2993" y="10618"/>
                    </a:lnTo>
                    <a:lnTo>
                      <a:pt x="2206" y="9830"/>
                    </a:lnTo>
                    <a:lnTo>
                      <a:pt x="2962" y="9105"/>
                    </a:lnTo>
                    <a:cubicBezTo>
                      <a:pt x="3088" y="8979"/>
                      <a:pt x="3119" y="8727"/>
                      <a:pt x="2993" y="8570"/>
                    </a:cubicBezTo>
                    <a:cubicBezTo>
                      <a:pt x="2710" y="8160"/>
                      <a:pt x="2521" y="7719"/>
                      <a:pt x="2458" y="7247"/>
                    </a:cubicBezTo>
                    <a:cubicBezTo>
                      <a:pt x="2395" y="7058"/>
                      <a:pt x="2237" y="6932"/>
                      <a:pt x="2048" y="6932"/>
                    </a:cubicBezTo>
                    <a:lnTo>
                      <a:pt x="977" y="6932"/>
                    </a:lnTo>
                    <a:lnTo>
                      <a:pt x="977" y="5829"/>
                    </a:lnTo>
                    <a:lnTo>
                      <a:pt x="2048" y="5829"/>
                    </a:lnTo>
                    <a:cubicBezTo>
                      <a:pt x="2237" y="5829"/>
                      <a:pt x="2395" y="5703"/>
                      <a:pt x="2458" y="5514"/>
                    </a:cubicBezTo>
                    <a:cubicBezTo>
                      <a:pt x="2552" y="5041"/>
                      <a:pt x="2710" y="4569"/>
                      <a:pt x="2993" y="4159"/>
                    </a:cubicBezTo>
                    <a:cubicBezTo>
                      <a:pt x="3119" y="4002"/>
                      <a:pt x="3088" y="3781"/>
                      <a:pt x="2962" y="3655"/>
                    </a:cubicBezTo>
                    <a:lnTo>
                      <a:pt x="2206" y="2899"/>
                    </a:lnTo>
                    <a:lnTo>
                      <a:pt x="2993" y="2111"/>
                    </a:lnTo>
                    <a:lnTo>
                      <a:pt x="3749" y="2868"/>
                    </a:lnTo>
                    <a:cubicBezTo>
                      <a:pt x="3820" y="2938"/>
                      <a:pt x="3921" y="2979"/>
                      <a:pt x="4023" y="2979"/>
                    </a:cubicBezTo>
                    <a:cubicBezTo>
                      <a:pt x="4103" y="2979"/>
                      <a:pt x="4184" y="2954"/>
                      <a:pt x="4253" y="2899"/>
                    </a:cubicBezTo>
                    <a:cubicBezTo>
                      <a:pt x="4694" y="2647"/>
                      <a:pt x="5135" y="2426"/>
                      <a:pt x="5577" y="2363"/>
                    </a:cubicBezTo>
                    <a:cubicBezTo>
                      <a:pt x="5797" y="2332"/>
                      <a:pt x="5923" y="2174"/>
                      <a:pt x="5923" y="1954"/>
                    </a:cubicBezTo>
                    <a:lnTo>
                      <a:pt x="5923" y="914"/>
                    </a:ln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20"/>
                    </a:cubicBezTo>
                    <a:lnTo>
                      <a:pt x="5009" y="1576"/>
                    </a:lnTo>
                    <a:cubicBezTo>
                      <a:pt x="4631" y="1702"/>
                      <a:pt x="4285" y="1796"/>
                      <a:pt x="3970" y="2017"/>
                    </a:cubicBezTo>
                    <a:lnTo>
                      <a:pt x="3466" y="1481"/>
                    </a:lnTo>
                    <a:cubicBezTo>
                      <a:pt x="3308" y="1324"/>
                      <a:pt x="3103" y="1245"/>
                      <a:pt x="2891" y="1245"/>
                    </a:cubicBezTo>
                    <a:cubicBezTo>
                      <a:pt x="2678" y="1245"/>
                      <a:pt x="2458" y="1324"/>
                      <a:pt x="2269" y="1481"/>
                    </a:cubicBezTo>
                    <a:lnTo>
                      <a:pt x="1481" y="2269"/>
                    </a:lnTo>
                    <a:cubicBezTo>
                      <a:pt x="1166" y="2584"/>
                      <a:pt x="1166" y="3120"/>
                      <a:pt x="1481" y="3466"/>
                    </a:cubicBezTo>
                    <a:lnTo>
                      <a:pt x="2017" y="3970"/>
                    </a:lnTo>
                    <a:cubicBezTo>
                      <a:pt x="1796" y="4285"/>
                      <a:pt x="1701" y="4632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6"/>
                      <a:pt x="0" y="5829"/>
                    </a:cubicBezTo>
                    <a:lnTo>
                      <a:pt x="0" y="6932"/>
                    </a:lnTo>
                    <a:cubicBezTo>
                      <a:pt x="0" y="7404"/>
                      <a:pt x="347" y="7751"/>
                      <a:pt x="819" y="7751"/>
                    </a:cubicBezTo>
                    <a:lnTo>
                      <a:pt x="1575" y="7751"/>
                    </a:lnTo>
                    <a:cubicBezTo>
                      <a:pt x="1701" y="8097"/>
                      <a:pt x="1796" y="8475"/>
                      <a:pt x="2017" y="8759"/>
                    </a:cubicBezTo>
                    <a:lnTo>
                      <a:pt x="1481" y="9295"/>
                    </a:lnTo>
                    <a:cubicBezTo>
                      <a:pt x="1166" y="9610"/>
                      <a:pt x="1166" y="10114"/>
                      <a:pt x="1481" y="10460"/>
                    </a:cubicBezTo>
                    <a:lnTo>
                      <a:pt x="2269" y="11248"/>
                    </a:lnTo>
                    <a:cubicBezTo>
                      <a:pt x="2426" y="11405"/>
                      <a:pt x="2639" y="11484"/>
                      <a:pt x="2855" y="11484"/>
                    </a:cubicBezTo>
                    <a:cubicBezTo>
                      <a:pt x="3072" y="11484"/>
                      <a:pt x="3292" y="11405"/>
                      <a:pt x="3466" y="11248"/>
                    </a:cubicBezTo>
                    <a:lnTo>
                      <a:pt x="3970" y="10744"/>
                    </a:lnTo>
                    <a:cubicBezTo>
                      <a:pt x="4285" y="10933"/>
                      <a:pt x="4631" y="11059"/>
                      <a:pt x="5009" y="11185"/>
                    </a:cubicBezTo>
                    <a:lnTo>
                      <a:pt x="5009" y="11909"/>
                    </a:lnTo>
                    <a:cubicBezTo>
                      <a:pt x="5009" y="12382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382"/>
                      <a:pt x="7750" y="11909"/>
                    </a:cubicBezTo>
                    <a:lnTo>
                      <a:pt x="7750" y="11185"/>
                    </a:lnTo>
                    <a:cubicBezTo>
                      <a:pt x="8097" y="11059"/>
                      <a:pt x="8475" y="10933"/>
                      <a:pt x="8790" y="10744"/>
                    </a:cubicBezTo>
                    <a:lnTo>
                      <a:pt x="9294" y="11248"/>
                    </a:lnTo>
                    <a:cubicBezTo>
                      <a:pt x="9452" y="11405"/>
                      <a:pt x="9656" y="11484"/>
                      <a:pt x="9865" y="11484"/>
                    </a:cubicBezTo>
                    <a:cubicBezTo>
                      <a:pt x="10074" y="11484"/>
                      <a:pt x="10287" y="11405"/>
                      <a:pt x="10460" y="11248"/>
                    </a:cubicBezTo>
                    <a:lnTo>
                      <a:pt x="11247" y="10460"/>
                    </a:lnTo>
                    <a:cubicBezTo>
                      <a:pt x="11563" y="10145"/>
                      <a:pt x="11563" y="9641"/>
                      <a:pt x="11247" y="9295"/>
                    </a:cubicBezTo>
                    <a:lnTo>
                      <a:pt x="10743" y="8759"/>
                    </a:lnTo>
                    <a:cubicBezTo>
                      <a:pt x="10932" y="8444"/>
                      <a:pt x="11058" y="8097"/>
                      <a:pt x="11184" y="7751"/>
                    </a:cubicBezTo>
                    <a:lnTo>
                      <a:pt x="11941" y="7751"/>
                    </a:lnTo>
                    <a:cubicBezTo>
                      <a:pt x="12413" y="7751"/>
                      <a:pt x="12760" y="7404"/>
                      <a:pt x="12760" y="6932"/>
                    </a:cubicBezTo>
                    <a:lnTo>
                      <a:pt x="12760" y="5829"/>
                    </a:lnTo>
                    <a:cubicBezTo>
                      <a:pt x="12760" y="5356"/>
                      <a:pt x="12350" y="5010"/>
                      <a:pt x="11941" y="5010"/>
                    </a:cubicBezTo>
                    <a:lnTo>
                      <a:pt x="11184" y="5010"/>
                    </a:lnTo>
                    <a:cubicBezTo>
                      <a:pt x="11058" y="4632"/>
                      <a:pt x="10932" y="4285"/>
                      <a:pt x="10743" y="3970"/>
                    </a:cubicBezTo>
                    <a:lnTo>
                      <a:pt x="11247" y="3466"/>
                    </a:lnTo>
                    <a:cubicBezTo>
                      <a:pt x="11563" y="3151"/>
                      <a:pt x="11563" y="2647"/>
                      <a:pt x="11247" y="2269"/>
                    </a:cubicBezTo>
                    <a:lnTo>
                      <a:pt x="10460" y="1481"/>
                    </a:lnTo>
                    <a:cubicBezTo>
                      <a:pt x="10302" y="1324"/>
                      <a:pt x="10098" y="1245"/>
                      <a:pt x="9889" y="1245"/>
                    </a:cubicBezTo>
                    <a:cubicBezTo>
                      <a:pt x="9680" y="1245"/>
                      <a:pt x="9467" y="1324"/>
                      <a:pt x="9294" y="1481"/>
                    </a:cubicBezTo>
                    <a:lnTo>
                      <a:pt x="8790" y="2017"/>
                    </a:lnTo>
                    <a:cubicBezTo>
                      <a:pt x="8475" y="1796"/>
                      <a:pt x="8097" y="1702"/>
                      <a:pt x="7750" y="1576"/>
                    </a:cubicBezTo>
                    <a:lnTo>
                      <a:pt x="7750" y="820"/>
                    </a:lnTo>
                    <a:cubicBezTo>
                      <a:pt x="7750" y="347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>
                <a:off x="-63160900" y="2021425"/>
                <a:ext cx="137850" cy="137850"/>
              </a:xfrm>
              <a:custGeom>
                <a:rect b="b" l="l" r="r" t="t"/>
                <a:pathLst>
                  <a:path extrusionOk="0" h="5514" w="5514">
                    <a:moveTo>
                      <a:pt x="2773" y="820"/>
                    </a:moveTo>
                    <a:cubicBezTo>
                      <a:pt x="3813" y="820"/>
                      <a:pt x="4695" y="1702"/>
                      <a:pt x="4695" y="2742"/>
                    </a:cubicBezTo>
                    <a:cubicBezTo>
                      <a:pt x="4695" y="3813"/>
                      <a:pt x="3813" y="4695"/>
                      <a:pt x="2773" y="4695"/>
                    </a:cubicBezTo>
                    <a:cubicBezTo>
                      <a:pt x="1702" y="4695"/>
                      <a:pt x="820" y="3813"/>
                      <a:pt x="820" y="2742"/>
                    </a:cubicBezTo>
                    <a:cubicBezTo>
                      <a:pt x="820" y="1702"/>
                      <a:pt x="1702" y="820"/>
                      <a:pt x="2773" y="820"/>
                    </a:cubicBezTo>
                    <a:close/>
                    <a:moveTo>
                      <a:pt x="2773" y="1"/>
                    </a:moveTo>
                    <a:cubicBezTo>
                      <a:pt x="1229" y="1"/>
                      <a:pt x="1" y="1198"/>
                      <a:pt x="1" y="2742"/>
                    </a:cubicBezTo>
                    <a:cubicBezTo>
                      <a:pt x="1" y="4285"/>
                      <a:pt x="1229" y="5514"/>
                      <a:pt x="2773" y="5514"/>
                    </a:cubicBezTo>
                    <a:cubicBezTo>
                      <a:pt x="4285" y="5514"/>
                      <a:pt x="5514" y="4285"/>
                      <a:pt x="5514" y="2742"/>
                    </a:cubicBezTo>
                    <a:cubicBezTo>
                      <a:pt x="5514" y="1229"/>
                      <a:pt x="4254" y="1"/>
                      <a:pt x="277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8" name="Google Shape;1328;p29"/>
          <p:cNvGrpSpPr/>
          <p:nvPr/>
        </p:nvGrpSpPr>
        <p:grpSpPr>
          <a:xfrm>
            <a:off x="5855841" y="1275604"/>
            <a:ext cx="861195" cy="861107"/>
            <a:chOff x="5380016" y="1275604"/>
            <a:chExt cx="861195" cy="861107"/>
          </a:xfrm>
        </p:grpSpPr>
        <p:grpSp>
          <p:nvGrpSpPr>
            <p:cNvPr id="1329" name="Google Shape;1329;p29"/>
            <p:cNvGrpSpPr/>
            <p:nvPr/>
          </p:nvGrpSpPr>
          <p:grpSpPr>
            <a:xfrm>
              <a:off x="5380016" y="1275604"/>
              <a:ext cx="861195" cy="861107"/>
              <a:chOff x="2543222" y="2802319"/>
              <a:chExt cx="492172" cy="492122"/>
            </a:xfrm>
          </p:grpSpPr>
          <p:sp>
            <p:nvSpPr>
              <p:cNvPr id="1330" name="Google Shape;1330;p29"/>
              <p:cNvSpPr/>
              <p:nvPr/>
            </p:nvSpPr>
            <p:spPr>
              <a:xfrm>
                <a:off x="2712955" y="2802319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4725" y="0"/>
                    </a:moveTo>
                    <a:cubicBezTo>
                      <a:pt x="3131" y="0"/>
                      <a:pt x="1537" y="250"/>
                      <a:pt x="0" y="750"/>
                    </a:cubicBezTo>
                    <a:lnTo>
                      <a:pt x="620" y="2667"/>
                    </a:lnTo>
                    <a:cubicBezTo>
                      <a:pt x="1920" y="2253"/>
                      <a:pt x="3274" y="2024"/>
                      <a:pt x="4629" y="2024"/>
                    </a:cubicBezTo>
                    <a:cubicBezTo>
                      <a:pt x="4662" y="2024"/>
                      <a:pt x="4696" y="2024"/>
                      <a:pt x="4729" y="2024"/>
                    </a:cubicBezTo>
                    <a:cubicBezTo>
                      <a:pt x="4764" y="2024"/>
                      <a:pt x="4798" y="2024"/>
                      <a:pt x="4833" y="2024"/>
                    </a:cubicBezTo>
                    <a:cubicBezTo>
                      <a:pt x="6186" y="2024"/>
                      <a:pt x="7516" y="2242"/>
                      <a:pt x="8803" y="2656"/>
                    </a:cubicBezTo>
                    <a:lnTo>
                      <a:pt x="9423" y="739"/>
                    </a:lnTo>
                    <a:cubicBezTo>
                      <a:pt x="7895" y="247"/>
                      <a:pt x="6310" y="0"/>
                      <a:pt x="4725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9"/>
              <p:cNvSpPr/>
              <p:nvPr/>
            </p:nvSpPr>
            <p:spPr>
              <a:xfrm>
                <a:off x="2854917" y="2814237"/>
                <a:ext cx="133278" cy="108667"/>
              </a:xfrm>
              <a:custGeom>
                <a:rect b="b" l="l" r="r" t="t"/>
                <a:pathLst>
                  <a:path extrusionOk="0" h="6738" w="8264">
                    <a:moveTo>
                      <a:pt x="631" y="0"/>
                    </a:moveTo>
                    <a:lnTo>
                      <a:pt x="0" y="1928"/>
                    </a:lnTo>
                    <a:cubicBezTo>
                      <a:pt x="2663" y="2789"/>
                      <a:pt x="4981" y="4465"/>
                      <a:pt x="6634" y="6737"/>
                    </a:cubicBezTo>
                    <a:lnTo>
                      <a:pt x="8264" y="5544"/>
                    </a:lnTo>
                    <a:cubicBezTo>
                      <a:pt x="6370" y="2938"/>
                      <a:pt x="3696" y="999"/>
                      <a:pt x="631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9"/>
              <p:cNvSpPr/>
              <p:nvPr/>
            </p:nvSpPr>
            <p:spPr>
              <a:xfrm>
                <a:off x="2961901" y="3048363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2537" y="1"/>
                    </a:moveTo>
                    <a:cubicBezTo>
                      <a:pt x="2537" y="2801"/>
                      <a:pt x="1653" y="5533"/>
                      <a:pt x="0" y="7794"/>
                    </a:cubicBezTo>
                    <a:lnTo>
                      <a:pt x="1630" y="8976"/>
                    </a:lnTo>
                    <a:cubicBezTo>
                      <a:pt x="3535" y="6371"/>
                      <a:pt x="4557" y="3226"/>
                      <a:pt x="4557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9"/>
              <p:cNvSpPr/>
              <p:nvPr/>
            </p:nvSpPr>
            <p:spPr>
              <a:xfrm>
                <a:off x="2590054" y="2814414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7621" y="0"/>
                    </a:moveTo>
                    <a:cubicBezTo>
                      <a:pt x="4557" y="1010"/>
                      <a:pt x="1894" y="2950"/>
                      <a:pt x="0" y="5555"/>
                    </a:cubicBezTo>
                    <a:lnTo>
                      <a:pt x="1630" y="6738"/>
                    </a:lnTo>
                    <a:cubicBezTo>
                      <a:pt x="3271" y="4477"/>
                      <a:pt x="5590" y="2789"/>
                      <a:pt x="8241" y="1929"/>
                    </a:cubicBezTo>
                    <a:lnTo>
                      <a:pt x="7621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334" name="Google Shape;1334;p29"/>
              <p:cNvSpPr/>
              <p:nvPr/>
            </p:nvSpPr>
            <p:spPr>
              <a:xfrm>
                <a:off x="2961901" y="2903626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1630" y="1"/>
                    </a:moveTo>
                    <a:lnTo>
                      <a:pt x="0" y="1194"/>
                    </a:lnTo>
                    <a:cubicBezTo>
                      <a:pt x="1653" y="3455"/>
                      <a:pt x="2537" y="6175"/>
                      <a:pt x="2537" y="8976"/>
                    </a:cubicBezTo>
                    <a:lnTo>
                      <a:pt x="4545" y="8976"/>
                    </a:lnTo>
                    <a:cubicBezTo>
                      <a:pt x="4557" y="5751"/>
                      <a:pt x="3535" y="2606"/>
                      <a:pt x="1630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9"/>
              <p:cNvSpPr/>
              <p:nvPr/>
            </p:nvSpPr>
            <p:spPr>
              <a:xfrm>
                <a:off x="2854917" y="3174037"/>
                <a:ext cx="133278" cy="108490"/>
              </a:xfrm>
              <a:custGeom>
                <a:rect b="b" l="l" r="r" t="t"/>
                <a:pathLst>
                  <a:path extrusionOk="0" h="6727" w="8264">
                    <a:moveTo>
                      <a:pt x="6634" y="1"/>
                    </a:moveTo>
                    <a:cubicBezTo>
                      <a:pt x="4981" y="2262"/>
                      <a:pt x="2663" y="3949"/>
                      <a:pt x="0" y="4810"/>
                    </a:cubicBezTo>
                    <a:lnTo>
                      <a:pt x="620" y="6726"/>
                    </a:lnTo>
                    <a:cubicBezTo>
                      <a:pt x="3684" y="5728"/>
                      <a:pt x="6359" y="3788"/>
                      <a:pt x="8264" y="1183"/>
                    </a:cubicBezTo>
                    <a:lnTo>
                      <a:pt x="6634" y="1"/>
                    </a:ln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9"/>
              <p:cNvSpPr/>
              <p:nvPr/>
            </p:nvSpPr>
            <p:spPr>
              <a:xfrm>
                <a:off x="2543222" y="2903997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2904" y="0"/>
                    </a:moveTo>
                    <a:cubicBezTo>
                      <a:pt x="1010" y="2594"/>
                      <a:pt x="0" y="5739"/>
                      <a:pt x="0" y="8953"/>
                    </a:cubicBezTo>
                    <a:lnTo>
                      <a:pt x="2020" y="8953"/>
                    </a:lnTo>
                    <a:cubicBezTo>
                      <a:pt x="2020" y="6164"/>
                      <a:pt x="2893" y="3444"/>
                      <a:pt x="4534" y="1183"/>
                    </a:cubicBezTo>
                    <a:lnTo>
                      <a:pt x="2904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337" name="Google Shape;1337;p29"/>
              <p:cNvSpPr/>
              <p:nvPr/>
            </p:nvSpPr>
            <p:spPr>
              <a:xfrm>
                <a:off x="2712955" y="3251413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620" y="0"/>
                    </a:moveTo>
                    <a:lnTo>
                      <a:pt x="0" y="1917"/>
                    </a:lnTo>
                    <a:cubicBezTo>
                      <a:pt x="1537" y="2418"/>
                      <a:pt x="3131" y="2667"/>
                      <a:pt x="4725" y="2667"/>
                    </a:cubicBezTo>
                    <a:cubicBezTo>
                      <a:pt x="6310" y="2667"/>
                      <a:pt x="7895" y="2421"/>
                      <a:pt x="9423" y="1928"/>
                    </a:cubicBezTo>
                    <a:lnTo>
                      <a:pt x="8803" y="12"/>
                    </a:lnTo>
                    <a:cubicBezTo>
                      <a:pt x="7483" y="436"/>
                      <a:pt x="6118" y="643"/>
                      <a:pt x="4729" y="643"/>
                    </a:cubicBezTo>
                    <a:cubicBezTo>
                      <a:pt x="3340" y="643"/>
                      <a:pt x="1951" y="425"/>
                      <a:pt x="620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9"/>
              <p:cNvSpPr/>
              <p:nvPr/>
            </p:nvSpPr>
            <p:spPr>
              <a:xfrm>
                <a:off x="2590054" y="3173666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1630" y="1"/>
                    </a:moveTo>
                    <a:lnTo>
                      <a:pt x="0" y="1183"/>
                    </a:lnTo>
                    <a:cubicBezTo>
                      <a:pt x="1894" y="3788"/>
                      <a:pt x="4557" y="5728"/>
                      <a:pt x="7621" y="6738"/>
                    </a:cubicBezTo>
                    <a:lnTo>
                      <a:pt x="8241" y="4821"/>
                    </a:lnTo>
                    <a:cubicBezTo>
                      <a:pt x="5590" y="3949"/>
                      <a:pt x="3271" y="2262"/>
                      <a:pt x="1630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9"/>
              <p:cNvSpPr/>
              <p:nvPr/>
            </p:nvSpPr>
            <p:spPr>
              <a:xfrm>
                <a:off x="2543222" y="3048363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0" y="1"/>
                    </a:moveTo>
                    <a:cubicBezTo>
                      <a:pt x="0" y="3214"/>
                      <a:pt x="1010" y="6359"/>
                      <a:pt x="2904" y="8953"/>
                    </a:cubicBezTo>
                    <a:lnTo>
                      <a:pt x="4534" y="7771"/>
                    </a:lnTo>
                    <a:cubicBezTo>
                      <a:pt x="2904" y="5510"/>
                      <a:pt x="2020" y="2790"/>
                      <a:pt x="2020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0" name="Google Shape;1340;p29"/>
            <p:cNvGrpSpPr/>
            <p:nvPr/>
          </p:nvGrpSpPr>
          <p:grpSpPr>
            <a:xfrm>
              <a:off x="5645394" y="1540043"/>
              <a:ext cx="330551" cy="332195"/>
              <a:chOff x="-62150375" y="2664925"/>
              <a:chExt cx="316650" cy="318225"/>
            </a:xfrm>
          </p:grpSpPr>
          <p:sp>
            <p:nvSpPr>
              <p:cNvPr id="1341" name="Google Shape;1341;p29"/>
              <p:cNvSpPr/>
              <p:nvPr/>
            </p:nvSpPr>
            <p:spPr>
              <a:xfrm>
                <a:off x="-62150375" y="2961850"/>
                <a:ext cx="316650" cy="21300"/>
              </a:xfrm>
              <a:custGeom>
                <a:rect b="b" l="l" r="r" t="t"/>
                <a:pathLst>
                  <a:path extrusionOk="0" h="852" w="12666">
                    <a:moveTo>
                      <a:pt x="379" y="0"/>
                    </a:moveTo>
                    <a:cubicBezTo>
                      <a:pt x="158" y="0"/>
                      <a:pt x="1" y="189"/>
                      <a:pt x="1" y="410"/>
                    </a:cubicBezTo>
                    <a:cubicBezTo>
                      <a:pt x="1" y="662"/>
                      <a:pt x="190" y="851"/>
                      <a:pt x="379" y="851"/>
                    </a:cubicBezTo>
                    <a:lnTo>
                      <a:pt x="12225" y="851"/>
                    </a:lnTo>
                    <a:cubicBezTo>
                      <a:pt x="12477" y="851"/>
                      <a:pt x="12634" y="662"/>
                      <a:pt x="12634" y="410"/>
                    </a:cubicBezTo>
                    <a:cubicBezTo>
                      <a:pt x="12666" y="158"/>
                      <a:pt x="12477" y="0"/>
                      <a:pt x="12225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9"/>
              <p:cNvSpPr/>
              <p:nvPr/>
            </p:nvSpPr>
            <p:spPr>
              <a:xfrm>
                <a:off x="-62150375" y="2838200"/>
                <a:ext cx="82725" cy="102400"/>
              </a:xfrm>
              <a:custGeom>
                <a:rect b="b" l="l" r="r" t="t"/>
                <a:pathLst>
                  <a:path extrusionOk="0" h="4096" w="3309">
                    <a:moveTo>
                      <a:pt x="2363" y="756"/>
                    </a:moveTo>
                    <a:cubicBezTo>
                      <a:pt x="2427" y="756"/>
                      <a:pt x="2521" y="851"/>
                      <a:pt x="2521" y="914"/>
                    </a:cubicBezTo>
                    <a:lnTo>
                      <a:pt x="2521" y="3119"/>
                    </a:lnTo>
                    <a:cubicBezTo>
                      <a:pt x="2521" y="3214"/>
                      <a:pt x="2427" y="3245"/>
                      <a:pt x="2363" y="3245"/>
                    </a:cubicBezTo>
                    <a:lnTo>
                      <a:pt x="977" y="3245"/>
                    </a:lnTo>
                    <a:cubicBezTo>
                      <a:pt x="883" y="3245"/>
                      <a:pt x="820" y="3151"/>
                      <a:pt x="820" y="3119"/>
                    </a:cubicBezTo>
                    <a:lnTo>
                      <a:pt x="820" y="914"/>
                    </a:lnTo>
                    <a:cubicBezTo>
                      <a:pt x="820" y="851"/>
                      <a:pt x="883" y="756"/>
                      <a:pt x="977" y="756"/>
                    </a:cubicBezTo>
                    <a:close/>
                    <a:moveTo>
                      <a:pt x="946" y="0"/>
                    </a:moveTo>
                    <a:cubicBezTo>
                      <a:pt x="379" y="0"/>
                      <a:pt x="1" y="441"/>
                      <a:pt x="1" y="945"/>
                    </a:cubicBezTo>
                    <a:lnTo>
                      <a:pt x="1" y="3151"/>
                    </a:lnTo>
                    <a:cubicBezTo>
                      <a:pt x="1" y="3686"/>
                      <a:pt x="410" y="4096"/>
                      <a:pt x="946" y="4096"/>
                    </a:cubicBezTo>
                    <a:lnTo>
                      <a:pt x="2300" y="4096"/>
                    </a:lnTo>
                    <a:cubicBezTo>
                      <a:pt x="2868" y="4096"/>
                      <a:pt x="3309" y="3686"/>
                      <a:pt x="3309" y="3151"/>
                    </a:cubicBezTo>
                    <a:lnTo>
                      <a:pt x="3309" y="945"/>
                    </a:lnTo>
                    <a:cubicBezTo>
                      <a:pt x="3309" y="410"/>
                      <a:pt x="2868" y="0"/>
                      <a:pt x="230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9"/>
              <p:cNvSpPr/>
              <p:nvPr/>
            </p:nvSpPr>
            <p:spPr>
              <a:xfrm>
                <a:off x="-62033800" y="2664925"/>
                <a:ext cx="82725" cy="274900"/>
              </a:xfrm>
              <a:custGeom>
                <a:rect b="b" l="l" r="r" t="t"/>
                <a:pathLst>
                  <a:path extrusionOk="0" h="10996" w="3309">
                    <a:moveTo>
                      <a:pt x="2332" y="788"/>
                    </a:moveTo>
                    <a:cubicBezTo>
                      <a:pt x="2426" y="851"/>
                      <a:pt x="2489" y="882"/>
                      <a:pt x="2489" y="945"/>
                    </a:cubicBezTo>
                    <a:lnTo>
                      <a:pt x="2489" y="10050"/>
                    </a:lnTo>
                    <a:cubicBezTo>
                      <a:pt x="2489" y="10145"/>
                      <a:pt x="2426" y="10176"/>
                      <a:pt x="2332" y="10176"/>
                    </a:cubicBezTo>
                    <a:lnTo>
                      <a:pt x="946" y="10176"/>
                    </a:lnTo>
                    <a:cubicBezTo>
                      <a:pt x="882" y="10176"/>
                      <a:pt x="851" y="10082"/>
                      <a:pt x="851" y="10050"/>
                    </a:cubicBezTo>
                    <a:lnTo>
                      <a:pt x="851" y="945"/>
                    </a:lnTo>
                    <a:cubicBezTo>
                      <a:pt x="851" y="882"/>
                      <a:pt x="914" y="788"/>
                      <a:pt x="946" y="788"/>
                    </a:cubicBezTo>
                    <a:close/>
                    <a:moveTo>
                      <a:pt x="946" y="0"/>
                    </a:moveTo>
                    <a:cubicBezTo>
                      <a:pt x="410" y="0"/>
                      <a:pt x="0" y="441"/>
                      <a:pt x="0" y="945"/>
                    </a:cubicBezTo>
                    <a:lnTo>
                      <a:pt x="0" y="10050"/>
                    </a:lnTo>
                    <a:cubicBezTo>
                      <a:pt x="0" y="10617"/>
                      <a:pt x="441" y="10995"/>
                      <a:pt x="946" y="10995"/>
                    </a:cubicBezTo>
                    <a:lnTo>
                      <a:pt x="2332" y="10995"/>
                    </a:lnTo>
                    <a:cubicBezTo>
                      <a:pt x="2899" y="10995"/>
                      <a:pt x="3308" y="10554"/>
                      <a:pt x="3308" y="10050"/>
                    </a:cubicBezTo>
                    <a:lnTo>
                      <a:pt x="3308" y="945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9"/>
              <p:cNvSpPr/>
              <p:nvPr/>
            </p:nvSpPr>
            <p:spPr>
              <a:xfrm>
                <a:off x="-61917225" y="2754700"/>
                <a:ext cx="83500" cy="185900"/>
              </a:xfrm>
              <a:custGeom>
                <a:rect b="b" l="l" r="r" t="t"/>
                <a:pathLst>
                  <a:path extrusionOk="0" h="7436" w="3340">
                    <a:moveTo>
                      <a:pt x="2394" y="788"/>
                    </a:moveTo>
                    <a:cubicBezTo>
                      <a:pt x="2489" y="788"/>
                      <a:pt x="2520" y="883"/>
                      <a:pt x="2520" y="946"/>
                    </a:cubicBezTo>
                    <a:lnTo>
                      <a:pt x="2520" y="6459"/>
                    </a:lnTo>
                    <a:cubicBezTo>
                      <a:pt x="2520" y="6554"/>
                      <a:pt x="2426" y="6585"/>
                      <a:pt x="2394" y="6585"/>
                    </a:cubicBezTo>
                    <a:lnTo>
                      <a:pt x="1008" y="6585"/>
                    </a:lnTo>
                    <a:cubicBezTo>
                      <a:pt x="945" y="6585"/>
                      <a:pt x="851" y="6491"/>
                      <a:pt x="851" y="6459"/>
                    </a:cubicBezTo>
                    <a:lnTo>
                      <a:pt x="851" y="946"/>
                    </a:lnTo>
                    <a:cubicBezTo>
                      <a:pt x="851" y="883"/>
                      <a:pt x="945" y="788"/>
                      <a:pt x="1008" y="788"/>
                    </a:cubicBezTo>
                    <a:close/>
                    <a:moveTo>
                      <a:pt x="977" y="1"/>
                    </a:moveTo>
                    <a:cubicBezTo>
                      <a:pt x="441" y="1"/>
                      <a:pt x="0" y="442"/>
                      <a:pt x="0" y="977"/>
                    </a:cubicBezTo>
                    <a:lnTo>
                      <a:pt x="0" y="6491"/>
                    </a:lnTo>
                    <a:cubicBezTo>
                      <a:pt x="0" y="7058"/>
                      <a:pt x="441" y="7436"/>
                      <a:pt x="977" y="7436"/>
                    </a:cubicBezTo>
                    <a:lnTo>
                      <a:pt x="2363" y="7436"/>
                    </a:lnTo>
                    <a:cubicBezTo>
                      <a:pt x="2899" y="7436"/>
                      <a:pt x="3308" y="7026"/>
                      <a:pt x="3308" y="6491"/>
                    </a:cubicBezTo>
                    <a:lnTo>
                      <a:pt x="3308" y="977"/>
                    </a:lnTo>
                    <a:cubicBezTo>
                      <a:pt x="3340" y="442"/>
                      <a:pt x="2899" y="1"/>
                      <a:pt x="236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5" name="Google Shape;1345;p29"/>
          <p:cNvGrpSpPr/>
          <p:nvPr/>
        </p:nvGrpSpPr>
        <p:grpSpPr>
          <a:xfrm>
            <a:off x="1558054" y="1520319"/>
            <a:ext cx="202361" cy="292625"/>
            <a:chOff x="-64001300" y="4093650"/>
            <a:chExt cx="228450" cy="317450"/>
          </a:xfrm>
        </p:grpSpPr>
        <p:sp>
          <p:nvSpPr>
            <p:cNvPr id="1346" name="Google Shape;1346;p29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9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9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9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0" name="Google Shape;1350;p29"/>
          <p:cNvSpPr/>
          <p:nvPr/>
        </p:nvSpPr>
        <p:spPr>
          <a:xfrm>
            <a:off x="3494475" y="1370400"/>
            <a:ext cx="595200" cy="591900"/>
          </a:xfrm>
          <a:prstGeom prst="ellipse">
            <a:avLst/>
          </a:prstGeom>
          <a:solidFill>
            <a:srgbClr val="F4C5B1">
              <a:alpha val="6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9"/>
          <p:cNvSpPr txBox="1"/>
          <p:nvPr/>
        </p:nvSpPr>
        <p:spPr>
          <a:xfrm>
            <a:off x="3302400" y="1940600"/>
            <a:ext cx="1049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Portfolio Diversification</a:t>
            </a:r>
            <a:endParaRPr sz="1200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352" name="Google Shape;1352;p29"/>
          <p:cNvGrpSpPr/>
          <p:nvPr/>
        </p:nvGrpSpPr>
        <p:grpSpPr>
          <a:xfrm>
            <a:off x="3633590" y="1502734"/>
            <a:ext cx="330494" cy="327823"/>
            <a:chOff x="-4475825" y="3612425"/>
            <a:chExt cx="293825" cy="291450"/>
          </a:xfrm>
        </p:grpSpPr>
        <p:sp>
          <p:nvSpPr>
            <p:cNvPr id="1353" name="Google Shape;1353;p29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9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9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6" name="Google Shape;1356;p29"/>
          <p:cNvCxnSpPr>
            <a:endCxn id="1289" idx="6"/>
          </p:cNvCxnSpPr>
          <p:nvPr/>
        </p:nvCxnSpPr>
        <p:spPr>
          <a:xfrm rot="10800000">
            <a:off x="1956075" y="1666350"/>
            <a:ext cx="3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7" name="Google Shape;1357;p29"/>
          <p:cNvCxnSpPr>
            <a:endCxn id="1350" idx="2"/>
          </p:cNvCxnSpPr>
          <p:nvPr/>
        </p:nvCxnSpPr>
        <p:spPr>
          <a:xfrm>
            <a:off x="3154275" y="1666350"/>
            <a:ext cx="3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8" name="Google Shape;1358;p29"/>
          <p:cNvSpPr/>
          <p:nvPr/>
        </p:nvSpPr>
        <p:spPr>
          <a:xfrm>
            <a:off x="4934425" y="1370400"/>
            <a:ext cx="595200" cy="591900"/>
          </a:xfrm>
          <a:prstGeom prst="ellipse">
            <a:avLst/>
          </a:prstGeom>
          <a:solidFill>
            <a:srgbClr val="F4C5B1">
              <a:alpha val="6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29"/>
          <p:cNvSpPr txBox="1"/>
          <p:nvPr/>
        </p:nvSpPr>
        <p:spPr>
          <a:xfrm>
            <a:off x="4590950" y="1940600"/>
            <a:ext cx="1213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Active vs Passive Investing</a:t>
            </a:r>
            <a:endParaRPr sz="1200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60" name="Google Shape;1360;p29"/>
          <p:cNvSpPr/>
          <p:nvPr/>
        </p:nvSpPr>
        <p:spPr>
          <a:xfrm>
            <a:off x="7296625" y="1370400"/>
            <a:ext cx="595200" cy="591900"/>
          </a:xfrm>
          <a:prstGeom prst="ellipse">
            <a:avLst/>
          </a:prstGeom>
          <a:solidFill>
            <a:srgbClr val="F4C5B1">
              <a:alpha val="6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9"/>
          <p:cNvSpPr txBox="1"/>
          <p:nvPr/>
        </p:nvSpPr>
        <p:spPr>
          <a:xfrm>
            <a:off x="7028350" y="1940600"/>
            <a:ext cx="1213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Savings account, Stocks, Bonds, Commodities, Funds</a:t>
            </a:r>
            <a:endParaRPr sz="1200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362" name="Google Shape;1362;p29"/>
          <p:cNvCxnSpPr>
            <a:endCxn id="1358" idx="6"/>
          </p:cNvCxnSpPr>
          <p:nvPr/>
        </p:nvCxnSpPr>
        <p:spPr>
          <a:xfrm rot="10800000">
            <a:off x="5529625" y="1666350"/>
            <a:ext cx="3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3" name="Google Shape;1363;p29"/>
          <p:cNvCxnSpPr>
            <a:endCxn id="1360" idx="2"/>
          </p:cNvCxnSpPr>
          <p:nvPr/>
        </p:nvCxnSpPr>
        <p:spPr>
          <a:xfrm flipH="1" rot="10800000">
            <a:off x="6708025" y="1666350"/>
            <a:ext cx="58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64" name="Google Shape;1364;p29"/>
          <p:cNvGrpSpPr/>
          <p:nvPr/>
        </p:nvGrpSpPr>
        <p:grpSpPr>
          <a:xfrm>
            <a:off x="7427489" y="1504948"/>
            <a:ext cx="333452" cy="328203"/>
            <a:chOff x="2404875" y="3592725"/>
            <a:chExt cx="298525" cy="293825"/>
          </a:xfrm>
        </p:grpSpPr>
        <p:sp>
          <p:nvSpPr>
            <p:cNvPr id="1365" name="Google Shape;1365;p29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9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29"/>
          <p:cNvSpPr/>
          <p:nvPr/>
        </p:nvSpPr>
        <p:spPr>
          <a:xfrm>
            <a:off x="5059013" y="1493975"/>
            <a:ext cx="367542" cy="339890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29"/>
          <p:cNvSpPr/>
          <p:nvPr/>
        </p:nvSpPr>
        <p:spPr>
          <a:xfrm>
            <a:off x="1353025" y="3275400"/>
            <a:ext cx="595200" cy="591900"/>
          </a:xfrm>
          <a:prstGeom prst="ellipse">
            <a:avLst/>
          </a:prstGeom>
          <a:solidFill>
            <a:srgbClr val="F4C5B1">
              <a:alpha val="6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29"/>
          <p:cNvSpPr txBox="1"/>
          <p:nvPr/>
        </p:nvSpPr>
        <p:spPr>
          <a:xfrm>
            <a:off x="1009550" y="3845600"/>
            <a:ext cx="1213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Panic Selling</a:t>
            </a:r>
            <a:endParaRPr sz="1200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71" name="Google Shape;1371;p29"/>
          <p:cNvSpPr/>
          <p:nvPr/>
        </p:nvSpPr>
        <p:spPr>
          <a:xfrm>
            <a:off x="3486625" y="3275400"/>
            <a:ext cx="595200" cy="591900"/>
          </a:xfrm>
          <a:prstGeom prst="ellipse">
            <a:avLst/>
          </a:prstGeom>
          <a:solidFill>
            <a:srgbClr val="F4C5B1">
              <a:alpha val="6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29"/>
          <p:cNvSpPr txBox="1"/>
          <p:nvPr/>
        </p:nvSpPr>
        <p:spPr>
          <a:xfrm>
            <a:off x="3294550" y="3845600"/>
            <a:ext cx="1049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Investment Biases</a:t>
            </a:r>
            <a:endParaRPr sz="1200">
              <a:solidFill>
                <a:srgbClr val="43434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373" name="Google Shape;1373;p29"/>
          <p:cNvCxnSpPr>
            <a:endCxn id="1369" idx="6"/>
          </p:cNvCxnSpPr>
          <p:nvPr/>
        </p:nvCxnSpPr>
        <p:spPr>
          <a:xfrm rot="10800000">
            <a:off x="1948225" y="3571350"/>
            <a:ext cx="3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4" name="Google Shape;1374;p29"/>
          <p:cNvCxnSpPr>
            <a:endCxn id="1371" idx="2"/>
          </p:cNvCxnSpPr>
          <p:nvPr/>
        </p:nvCxnSpPr>
        <p:spPr>
          <a:xfrm>
            <a:off x="3146425" y="3571350"/>
            <a:ext cx="3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5" name="Google Shape;1375;p29"/>
          <p:cNvSpPr/>
          <p:nvPr/>
        </p:nvSpPr>
        <p:spPr>
          <a:xfrm flipH="1" rot="10800000">
            <a:off x="1480762" y="338313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29"/>
          <p:cNvGrpSpPr/>
          <p:nvPr/>
        </p:nvGrpSpPr>
        <p:grpSpPr>
          <a:xfrm>
            <a:off x="3610983" y="3404327"/>
            <a:ext cx="334919" cy="334031"/>
            <a:chOff x="-30345325" y="3184750"/>
            <a:chExt cx="292225" cy="291450"/>
          </a:xfrm>
        </p:grpSpPr>
        <p:sp>
          <p:nvSpPr>
            <p:cNvPr id="1377" name="Google Shape;1377;p29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9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9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29"/>
          <p:cNvGrpSpPr/>
          <p:nvPr/>
        </p:nvGrpSpPr>
        <p:grpSpPr>
          <a:xfrm>
            <a:off x="5837262" y="3126423"/>
            <a:ext cx="861202" cy="861115"/>
            <a:chOff x="5380062" y="3126423"/>
            <a:chExt cx="861202" cy="861115"/>
          </a:xfrm>
        </p:grpSpPr>
        <p:grpSp>
          <p:nvGrpSpPr>
            <p:cNvPr id="1383" name="Google Shape;1383;p29"/>
            <p:cNvGrpSpPr/>
            <p:nvPr/>
          </p:nvGrpSpPr>
          <p:grpSpPr>
            <a:xfrm>
              <a:off x="5380062" y="3126423"/>
              <a:ext cx="861202" cy="861115"/>
              <a:chOff x="2543222" y="2802319"/>
              <a:chExt cx="492172" cy="492122"/>
            </a:xfrm>
          </p:grpSpPr>
          <p:sp>
            <p:nvSpPr>
              <p:cNvPr id="1384" name="Google Shape;1384;p29"/>
              <p:cNvSpPr/>
              <p:nvPr/>
            </p:nvSpPr>
            <p:spPr>
              <a:xfrm>
                <a:off x="2712955" y="2802319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4725" y="0"/>
                    </a:moveTo>
                    <a:cubicBezTo>
                      <a:pt x="3131" y="0"/>
                      <a:pt x="1537" y="250"/>
                      <a:pt x="0" y="750"/>
                    </a:cubicBezTo>
                    <a:lnTo>
                      <a:pt x="620" y="2667"/>
                    </a:lnTo>
                    <a:cubicBezTo>
                      <a:pt x="1920" y="2253"/>
                      <a:pt x="3274" y="2024"/>
                      <a:pt x="4629" y="2024"/>
                    </a:cubicBezTo>
                    <a:cubicBezTo>
                      <a:pt x="4662" y="2024"/>
                      <a:pt x="4696" y="2024"/>
                      <a:pt x="4729" y="2024"/>
                    </a:cubicBezTo>
                    <a:cubicBezTo>
                      <a:pt x="4764" y="2024"/>
                      <a:pt x="4798" y="2024"/>
                      <a:pt x="4833" y="2024"/>
                    </a:cubicBezTo>
                    <a:cubicBezTo>
                      <a:pt x="6186" y="2024"/>
                      <a:pt x="7516" y="2242"/>
                      <a:pt x="8803" y="2656"/>
                    </a:cubicBezTo>
                    <a:lnTo>
                      <a:pt x="9423" y="739"/>
                    </a:lnTo>
                    <a:cubicBezTo>
                      <a:pt x="7895" y="247"/>
                      <a:pt x="6310" y="0"/>
                      <a:pt x="4725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>
                <a:off x="2854917" y="2814237"/>
                <a:ext cx="133278" cy="108667"/>
              </a:xfrm>
              <a:custGeom>
                <a:rect b="b" l="l" r="r" t="t"/>
                <a:pathLst>
                  <a:path extrusionOk="0" h="6738" w="8264">
                    <a:moveTo>
                      <a:pt x="631" y="0"/>
                    </a:moveTo>
                    <a:lnTo>
                      <a:pt x="0" y="1928"/>
                    </a:lnTo>
                    <a:cubicBezTo>
                      <a:pt x="2663" y="2789"/>
                      <a:pt x="4981" y="4465"/>
                      <a:pt x="6634" y="6737"/>
                    </a:cubicBezTo>
                    <a:lnTo>
                      <a:pt x="8264" y="5544"/>
                    </a:lnTo>
                    <a:cubicBezTo>
                      <a:pt x="6370" y="2938"/>
                      <a:pt x="3696" y="999"/>
                      <a:pt x="631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>
                <a:off x="2961901" y="3048363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2537" y="1"/>
                    </a:moveTo>
                    <a:cubicBezTo>
                      <a:pt x="2537" y="2801"/>
                      <a:pt x="1653" y="5533"/>
                      <a:pt x="0" y="7794"/>
                    </a:cubicBezTo>
                    <a:lnTo>
                      <a:pt x="1630" y="8976"/>
                    </a:lnTo>
                    <a:cubicBezTo>
                      <a:pt x="3535" y="6371"/>
                      <a:pt x="4557" y="3226"/>
                      <a:pt x="4557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9"/>
              <p:cNvSpPr/>
              <p:nvPr/>
            </p:nvSpPr>
            <p:spPr>
              <a:xfrm>
                <a:off x="2590054" y="2814414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7621" y="0"/>
                    </a:moveTo>
                    <a:cubicBezTo>
                      <a:pt x="4557" y="1010"/>
                      <a:pt x="1894" y="2950"/>
                      <a:pt x="0" y="5555"/>
                    </a:cubicBezTo>
                    <a:lnTo>
                      <a:pt x="1630" y="6738"/>
                    </a:lnTo>
                    <a:cubicBezTo>
                      <a:pt x="3271" y="4477"/>
                      <a:pt x="5590" y="2789"/>
                      <a:pt x="8241" y="1929"/>
                    </a:cubicBezTo>
                    <a:lnTo>
                      <a:pt x="7621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>
                <a:off x="2961901" y="2903626"/>
                <a:ext cx="73493" cy="144760"/>
              </a:xfrm>
              <a:custGeom>
                <a:rect b="b" l="l" r="r" t="t"/>
                <a:pathLst>
                  <a:path extrusionOk="0" h="8976" w="4557">
                    <a:moveTo>
                      <a:pt x="1630" y="1"/>
                    </a:moveTo>
                    <a:lnTo>
                      <a:pt x="0" y="1194"/>
                    </a:lnTo>
                    <a:cubicBezTo>
                      <a:pt x="1653" y="3455"/>
                      <a:pt x="2537" y="6175"/>
                      <a:pt x="2537" y="8976"/>
                    </a:cubicBezTo>
                    <a:lnTo>
                      <a:pt x="4545" y="8976"/>
                    </a:lnTo>
                    <a:cubicBezTo>
                      <a:pt x="4557" y="5751"/>
                      <a:pt x="3535" y="2606"/>
                      <a:pt x="1630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>
                <a:off x="2854917" y="3174037"/>
                <a:ext cx="133278" cy="108490"/>
              </a:xfrm>
              <a:custGeom>
                <a:rect b="b" l="l" r="r" t="t"/>
                <a:pathLst>
                  <a:path extrusionOk="0" h="6727" w="8264">
                    <a:moveTo>
                      <a:pt x="6634" y="1"/>
                    </a:moveTo>
                    <a:cubicBezTo>
                      <a:pt x="4981" y="2262"/>
                      <a:pt x="2663" y="3949"/>
                      <a:pt x="0" y="4810"/>
                    </a:cubicBezTo>
                    <a:lnTo>
                      <a:pt x="620" y="6726"/>
                    </a:lnTo>
                    <a:cubicBezTo>
                      <a:pt x="3684" y="5728"/>
                      <a:pt x="6359" y="3788"/>
                      <a:pt x="8264" y="1183"/>
                    </a:cubicBezTo>
                    <a:lnTo>
                      <a:pt x="6634" y="1"/>
                    </a:ln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>
                <a:off x="2543222" y="2903997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2904" y="0"/>
                    </a:moveTo>
                    <a:cubicBezTo>
                      <a:pt x="1010" y="2594"/>
                      <a:pt x="0" y="5739"/>
                      <a:pt x="0" y="8953"/>
                    </a:cubicBezTo>
                    <a:lnTo>
                      <a:pt x="2020" y="8953"/>
                    </a:lnTo>
                    <a:cubicBezTo>
                      <a:pt x="2020" y="6164"/>
                      <a:pt x="2893" y="3444"/>
                      <a:pt x="4534" y="1183"/>
                    </a:cubicBezTo>
                    <a:lnTo>
                      <a:pt x="2904" y="0"/>
                    </a:ln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>
                <a:off x="2712955" y="3251413"/>
                <a:ext cx="151969" cy="43028"/>
              </a:xfrm>
              <a:custGeom>
                <a:rect b="b" l="l" r="r" t="t"/>
                <a:pathLst>
                  <a:path extrusionOk="0" h="2668" w="9423">
                    <a:moveTo>
                      <a:pt x="620" y="0"/>
                    </a:moveTo>
                    <a:lnTo>
                      <a:pt x="0" y="1917"/>
                    </a:lnTo>
                    <a:cubicBezTo>
                      <a:pt x="1537" y="2418"/>
                      <a:pt x="3131" y="2667"/>
                      <a:pt x="4725" y="2667"/>
                    </a:cubicBezTo>
                    <a:cubicBezTo>
                      <a:pt x="6310" y="2667"/>
                      <a:pt x="7895" y="2421"/>
                      <a:pt x="9423" y="1928"/>
                    </a:cubicBezTo>
                    <a:lnTo>
                      <a:pt x="8803" y="12"/>
                    </a:lnTo>
                    <a:cubicBezTo>
                      <a:pt x="7483" y="436"/>
                      <a:pt x="6118" y="643"/>
                      <a:pt x="4729" y="643"/>
                    </a:cubicBezTo>
                    <a:cubicBezTo>
                      <a:pt x="3340" y="643"/>
                      <a:pt x="1951" y="425"/>
                      <a:pt x="620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>
                <a:off x="2590054" y="3173666"/>
                <a:ext cx="132907" cy="108667"/>
              </a:xfrm>
              <a:custGeom>
                <a:rect b="b" l="l" r="r" t="t"/>
                <a:pathLst>
                  <a:path extrusionOk="0" h="6738" w="8241">
                    <a:moveTo>
                      <a:pt x="1630" y="1"/>
                    </a:moveTo>
                    <a:lnTo>
                      <a:pt x="0" y="1183"/>
                    </a:lnTo>
                    <a:cubicBezTo>
                      <a:pt x="1894" y="3788"/>
                      <a:pt x="4557" y="5728"/>
                      <a:pt x="7621" y="6738"/>
                    </a:cubicBezTo>
                    <a:lnTo>
                      <a:pt x="8241" y="4821"/>
                    </a:lnTo>
                    <a:cubicBezTo>
                      <a:pt x="5590" y="3949"/>
                      <a:pt x="3271" y="2262"/>
                      <a:pt x="1630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29"/>
              <p:cNvSpPr/>
              <p:nvPr/>
            </p:nvSpPr>
            <p:spPr>
              <a:xfrm>
                <a:off x="2543222" y="3048363"/>
                <a:ext cx="73122" cy="144390"/>
              </a:xfrm>
              <a:custGeom>
                <a:rect b="b" l="l" r="r" t="t"/>
                <a:pathLst>
                  <a:path extrusionOk="0" h="8953" w="4534">
                    <a:moveTo>
                      <a:pt x="0" y="1"/>
                    </a:moveTo>
                    <a:cubicBezTo>
                      <a:pt x="0" y="3214"/>
                      <a:pt x="1010" y="6359"/>
                      <a:pt x="2904" y="8953"/>
                    </a:cubicBezTo>
                    <a:lnTo>
                      <a:pt x="4534" y="7771"/>
                    </a:lnTo>
                    <a:cubicBezTo>
                      <a:pt x="2904" y="5510"/>
                      <a:pt x="2020" y="2790"/>
                      <a:pt x="2020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 cap="flat" cmpd="sng" w="9525">
                <a:solidFill>
                  <a:srgbClr val="F4C5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4" name="Google Shape;1394;p29"/>
            <p:cNvGrpSpPr/>
            <p:nvPr/>
          </p:nvGrpSpPr>
          <p:grpSpPr>
            <a:xfrm>
              <a:off x="5603404" y="3371715"/>
              <a:ext cx="414532" cy="370520"/>
              <a:chOff x="-5611575" y="3272950"/>
              <a:chExt cx="294600" cy="291450"/>
            </a:xfrm>
          </p:grpSpPr>
          <p:sp>
            <p:nvSpPr>
              <p:cNvPr id="1395" name="Google Shape;1395;p29"/>
              <p:cNvSpPr/>
              <p:nvPr/>
            </p:nvSpPr>
            <p:spPr>
              <a:xfrm>
                <a:off x="-5594250" y="3273750"/>
                <a:ext cx="85875" cy="84300"/>
              </a:xfrm>
              <a:custGeom>
                <a:rect b="b" l="l" r="r" t="t"/>
                <a:pathLst>
                  <a:path extrusionOk="0" h="3372" w="3435">
                    <a:moveTo>
                      <a:pt x="1734" y="0"/>
                    </a:moveTo>
                    <a:cubicBezTo>
                      <a:pt x="788" y="0"/>
                      <a:pt x="32" y="756"/>
                      <a:pt x="32" y="1702"/>
                    </a:cubicBezTo>
                    <a:cubicBezTo>
                      <a:pt x="1" y="2678"/>
                      <a:pt x="820" y="3371"/>
                      <a:pt x="1702" y="3371"/>
                    </a:cubicBezTo>
                    <a:cubicBezTo>
                      <a:pt x="2269" y="3371"/>
                      <a:pt x="2899" y="3025"/>
                      <a:pt x="3214" y="2426"/>
                    </a:cubicBezTo>
                    <a:cubicBezTo>
                      <a:pt x="3340" y="2206"/>
                      <a:pt x="3435" y="1922"/>
                      <a:pt x="3435" y="1702"/>
                    </a:cubicBezTo>
                    <a:cubicBezTo>
                      <a:pt x="3435" y="756"/>
                      <a:pt x="2679" y="0"/>
                      <a:pt x="17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>
                <a:off x="-5457200" y="3324950"/>
                <a:ext cx="67775" cy="67750"/>
              </a:xfrm>
              <a:custGeom>
                <a:rect b="b" l="l" r="r" t="t"/>
                <a:pathLst>
                  <a:path extrusionOk="0" h="2710" w="2711">
                    <a:moveTo>
                      <a:pt x="1009" y="0"/>
                    </a:moveTo>
                    <a:cubicBezTo>
                      <a:pt x="410" y="158"/>
                      <a:pt x="1" y="662"/>
                      <a:pt x="1" y="1323"/>
                    </a:cubicBezTo>
                    <a:cubicBezTo>
                      <a:pt x="1" y="2079"/>
                      <a:pt x="631" y="2710"/>
                      <a:pt x="1355" y="2710"/>
                    </a:cubicBezTo>
                    <a:cubicBezTo>
                      <a:pt x="1985" y="2710"/>
                      <a:pt x="2553" y="2268"/>
                      <a:pt x="2710" y="1701"/>
                    </a:cubicBezTo>
                    <a:lnTo>
                      <a:pt x="1355" y="1701"/>
                    </a:lnTo>
                    <a:cubicBezTo>
                      <a:pt x="1166" y="1701"/>
                      <a:pt x="1009" y="1544"/>
                      <a:pt x="1009" y="1323"/>
                    </a:cubicBezTo>
                    <a:lnTo>
                      <a:pt x="100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>
                <a:off x="-5415450" y="3325725"/>
                <a:ext cx="25225" cy="24450"/>
              </a:xfrm>
              <a:custGeom>
                <a:rect b="b" l="l" r="r" t="t"/>
                <a:pathLst>
                  <a:path extrusionOk="0" h="978" w="1009">
                    <a:moveTo>
                      <a:pt x="0" y="1"/>
                    </a:moveTo>
                    <a:lnTo>
                      <a:pt x="0" y="977"/>
                    </a:lnTo>
                    <a:lnTo>
                      <a:pt x="1009" y="977"/>
                    </a:lnTo>
                    <a:cubicBezTo>
                      <a:pt x="883" y="473"/>
                      <a:pt x="473" y="127"/>
                      <a:pt x="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>
                <a:off x="-5611575" y="3359600"/>
                <a:ext cx="118950" cy="204800"/>
              </a:xfrm>
              <a:custGeom>
                <a:rect b="b" l="l" r="r" t="t"/>
                <a:pathLst>
                  <a:path extrusionOk="0" h="8192" w="4758">
                    <a:moveTo>
                      <a:pt x="694" y="0"/>
                    </a:moveTo>
                    <a:cubicBezTo>
                      <a:pt x="253" y="410"/>
                      <a:pt x="1" y="1008"/>
                      <a:pt x="1" y="1670"/>
                    </a:cubicBezTo>
                    <a:lnTo>
                      <a:pt x="1" y="3718"/>
                    </a:lnTo>
                    <a:cubicBezTo>
                      <a:pt x="1" y="4159"/>
                      <a:pt x="253" y="4569"/>
                      <a:pt x="662" y="4726"/>
                    </a:cubicBezTo>
                    <a:lnTo>
                      <a:pt x="662" y="7152"/>
                    </a:lnTo>
                    <a:cubicBezTo>
                      <a:pt x="662" y="7687"/>
                      <a:pt x="1135" y="8192"/>
                      <a:pt x="1670" y="8192"/>
                    </a:cubicBezTo>
                    <a:lnTo>
                      <a:pt x="3057" y="8192"/>
                    </a:lnTo>
                    <a:cubicBezTo>
                      <a:pt x="3624" y="8192"/>
                      <a:pt x="4096" y="7719"/>
                      <a:pt x="4096" y="7152"/>
                    </a:cubicBezTo>
                    <a:lnTo>
                      <a:pt x="4096" y="4726"/>
                    </a:lnTo>
                    <a:cubicBezTo>
                      <a:pt x="4474" y="4569"/>
                      <a:pt x="4758" y="4190"/>
                      <a:pt x="4758" y="3718"/>
                    </a:cubicBezTo>
                    <a:lnTo>
                      <a:pt x="4758" y="1670"/>
                    </a:lnTo>
                    <a:cubicBezTo>
                      <a:pt x="4758" y="1008"/>
                      <a:pt x="4474" y="410"/>
                      <a:pt x="4033" y="0"/>
                    </a:cubicBezTo>
                    <a:cubicBezTo>
                      <a:pt x="3718" y="347"/>
                      <a:pt x="3246" y="567"/>
                      <a:pt x="2742" y="662"/>
                    </a:cubicBezTo>
                    <a:lnTo>
                      <a:pt x="2742" y="2395"/>
                    </a:lnTo>
                    <a:cubicBezTo>
                      <a:pt x="2742" y="2584"/>
                      <a:pt x="2584" y="2741"/>
                      <a:pt x="2395" y="2741"/>
                    </a:cubicBezTo>
                    <a:cubicBezTo>
                      <a:pt x="2175" y="2741"/>
                      <a:pt x="2017" y="2584"/>
                      <a:pt x="2017" y="2395"/>
                    </a:cubicBezTo>
                    <a:lnTo>
                      <a:pt x="2017" y="662"/>
                    </a:lnTo>
                    <a:cubicBezTo>
                      <a:pt x="1513" y="567"/>
                      <a:pt x="1040" y="347"/>
                      <a:pt x="69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>
                <a:off x="-5510750" y="3272950"/>
                <a:ext cx="193775" cy="187475"/>
              </a:xfrm>
              <a:custGeom>
                <a:rect b="b" l="l" r="r" t="t"/>
                <a:pathLst>
                  <a:path extrusionOk="0" h="7499" w="7751">
                    <a:moveTo>
                      <a:pt x="3497" y="1355"/>
                    </a:moveTo>
                    <a:cubicBezTo>
                      <a:pt x="4663" y="1355"/>
                      <a:pt x="5577" y="2269"/>
                      <a:pt x="5577" y="3403"/>
                    </a:cubicBezTo>
                    <a:cubicBezTo>
                      <a:pt x="5577" y="4569"/>
                      <a:pt x="4600" y="5451"/>
                      <a:pt x="3497" y="5451"/>
                    </a:cubicBezTo>
                    <a:cubicBezTo>
                      <a:pt x="2363" y="5451"/>
                      <a:pt x="1450" y="4569"/>
                      <a:pt x="1450" y="3403"/>
                    </a:cubicBezTo>
                    <a:cubicBezTo>
                      <a:pt x="1450" y="2269"/>
                      <a:pt x="2363" y="1355"/>
                      <a:pt x="3497" y="1355"/>
                    </a:cubicBezTo>
                    <a:close/>
                    <a:moveTo>
                      <a:pt x="0" y="1"/>
                    </a:moveTo>
                    <a:cubicBezTo>
                      <a:pt x="441" y="410"/>
                      <a:pt x="725" y="1009"/>
                      <a:pt x="725" y="1671"/>
                    </a:cubicBezTo>
                    <a:cubicBezTo>
                      <a:pt x="725" y="2112"/>
                      <a:pt x="599" y="2521"/>
                      <a:pt x="410" y="2868"/>
                    </a:cubicBezTo>
                    <a:cubicBezTo>
                      <a:pt x="1040" y="3403"/>
                      <a:pt x="1387" y="4191"/>
                      <a:pt x="1387" y="5105"/>
                    </a:cubicBezTo>
                    <a:lnTo>
                      <a:pt x="1387" y="7152"/>
                    </a:lnTo>
                    <a:cubicBezTo>
                      <a:pt x="1387" y="7278"/>
                      <a:pt x="1387" y="7404"/>
                      <a:pt x="1355" y="7499"/>
                    </a:cubicBezTo>
                    <a:lnTo>
                      <a:pt x="5829" y="7499"/>
                    </a:lnTo>
                    <a:cubicBezTo>
                      <a:pt x="6396" y="7499"/>
                      <a:pt x="6900" y="7026"/>
                      <a:pt x="6900" y="6491"/>
                    </a:cubicBezTo>
                    <a:lnTo>
                      <a:pt x="6900" y="694"/>
                    </a:lnTo>
                    <a:lnTo>
                      <a:pt x="7246" y="694"/>
                    </a:lnTo>
                    <a:cubicBezTo>
                      <a:pt x="7751" y="694"/>
                      <a:pt x="7751" y="1"/>
                      <a:pt x="72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0"/>
          <p:cNvSpPr txBox="1"/>
          <p:nvPr>
            <p:ph idx="15" type="ctrTitle"/>
          </p:nvPr>
        </p:nvSpPr>
        <p:spPr>
          <a:xfrm flipH="1">
            <a:off x="2003850" y="484350"/>
            <a:ext cx="51363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QUIZ TO DETERMINE YOUR INVESTMENT</a:t>
            </a:r>
            <a:r>
              <a:rPr lang="es" sz="2800"/>
              <a:t> </a:t>
            </a:r>
            <a:r>
              <a:rPr lang="es">
                <a:solidFill>
                  <a:srgbClr val="F4C5B1"/>
                </a:solidFill>
              </a:rPr>
              <a:t>PREFERENCE </a:t>
            </a:r>
            <a:endParaRPr sz="2800"/>
          </a:p>
        </p:txBody>
      </p:sp>
      <p:sp>
        <p:nvSpPr>
          <p:cNvPr id="1405" name="Google Shape;1405;p30"/>
          <p:cNvSpPr txBox="1"/>
          <p:nvPr>
            <p:ph idx="14" type="subTitle"/>
          </p:nvPr>
        </p:nvSpPr>
        <p:spPr>
          <a:xfrm>
            <a:off x="6040747" y="3908341"/>
            <a:ext cx="14334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 are a passive / active investor</a:t>
            </a:r>
            <a:endParaRPr/>
          </a:p>
        </p:txBody>
      </p:sp>
      <p:sp>
        <p:nvSpPr>
          <p:cNvPr id="1406" name="Google Shape;1406;p30"/>
          <p:cNvSpPr txBox="1"/>
          <p:nvPr>
            <p:ph idx="6" type="ctrTitle"/>
          </p:nvPr>
        </p:nvSpPr>
        <p:spPr>
          <a:xfrm>
            <a:off x="1925375" y="3662402"/>
            <a:ext cx="1906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Risk Appetite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07" name="Google Shape;1407;p30"/>
          <p:cNvSpPr txBox="1"/>
          <p:nvPr>
            <p:ph type="ctrTitle"/>
          </p:nvPr>
        </p:nvSpPr>
        <p:spPr>
          <a:xfrm>
            <a:off x="1925375" y="2171447"/>
            <a:ext cx="1906500" cy="3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Knowledge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08" name="Google Shape;1408;p30"/>
          <p:cNvSpPr txBox="1"/>
          <p:nvPr>
            <p:ph idx="1" type="subTitle"/>
          </p:nvPr>
        </p:nvSpPr>
        <p:spPr>
          <a:xfrm>
            <a:off x="2161950" y="2389146"/>
            <a:ext cx="14334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 you own necessary investing competencies </a:t>
            </a:r>
            <a:endParaRPr/>
          </a:p>
        </p:txBody>
      </p:sp>
      <p:sp>
        <p:nvSpPr>
          <p:cNvPr id="1409" name="Google Shape;1409;p30"/>
          <p:cNvSpPr txBox="1"/>
          <p:nvPr>
            <p:ph idx="2" type="ctrTitle"/>
          </p:nvPr>
        </p:nvSpPr>
        <p:spPr>
          <a:xfrm>
            <a:off x="3864717" y="2169500"/>
            <a:ext cx="1906500" cy="3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Passion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10" name="Google Shape;1410;p30"/>
          <p:cNvSpPr txBox="1"/>
          <p:nvPr>
            <p:ph idx="3" type="subTitle"/>
          </p:nvPr>
        </p:nvSpPr>
        <p:spPr>
          <a:xfrm>
            <a:off x="4101291" y="2382605"/>
            <a:ext cx="14334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 you have a passion for investing</a:t>
            </a:r>
            <a:endParaRPr/>
          </a:p>
        </p:txBody>
      </p:sp>
      <p:sp>
        <p:nvSpPr>
          <p:cNvPr id="1411" name="Google Shape;1411;p30"/>
          <p:cNvSpPr txBox="1"/>
          <p:nvPr>
            <p:ph idx="4" type="ctrTitle"/>
          </p:nvPr>
        </p:nvSpPr>
        <p:spPr>
          <a:xfrm>
            <a:off x="5804071" y="2169514"/>
            <a:ext cx="1906500" cy="3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Time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12" name="Google Shape;1412;p30"/>
          <p:cNvSpPr txBox="1"/>
          <p:nvPr>
            <p:ph idx="5" type="subTitle"/>
          </p:nvPr>
        </p:nvSpPr>
        <p:spPr>
          <a:xfrm>
            <a:off x="6040747" y="2382616"/>
            <a:ext cx="14334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 you have spare time to </a:t>
            </a:r>
            <a:r>
              <a:rPr lang="es"/>
              <a:t>monitor</a:t>
            </a:r>
            <a:r>
              <a:rPr lang="es"/>
              <a:t> your instruments</a:t>
            </a:r>
            <a:endParaRPr/>
          </a:p>
        </p:txBody>
      </p:sp>
      <p:sp>
        <p:nvSpPr>
          <p:cNvPr id="1413" name="Google Shape;1413;p30"/>
          <p:cNvSpPr txBox="1"/>
          <p:nvPr>
            <p:ph idx="7" type="subTitle"/>
          </p:nvPr>
        </p:nvSpPr>
        <p:spPr>
          <a:xfrm>
            <a:off x="2161950" y="3914811"/>
            <a:ext cx="14334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Are you open to risk</a:t>
            </a:r>
            <a:endParaRPr/>
          </a:p>
        </p:txBody>
      </p:sp>
      <p:sp>
        <p:nvSpPr>
          <p:cNvPr id="1414" name="Google Shape;1414;p30"/>
          <p:cNvSpPr txBox="1"/>
          <p:nvPr>
            <p:ph idx="8" type="ctrTitle"/>
          </p:nvPr>
        </p:nvSpPr>
        <p:spPr>
          <a:xfrm>
            <a:off x="3864717" y="3660250"/>
            <a:ext cx="1906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Capital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15" name="Google Shape;1415;p30"/>
          <p:cNvSpPr txBox="1"/>
          <p:nvPr>
            <p:ph idx="9" type="subTitle"/>
          </p:nvPr>
        </p:nvSpPr>
        <p:spPr>
          <a:xfrm>
            <a:off x="4101291" y="3908330"/>
            <a:ext cx="14334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 you have capital to start</a:t>
            </a:r>
            <a:endParaRPr/>
          </a:p>
        </p:txBody>
      </p:sp>
      <p:sp>
        <p:nvSpPr>
          <p:cNvPr id="1416" name="Google Shape;1416;p30"/>
          <p:cNvSpPr txBox="1"/>
          <p:nvPr>
            <p:ph idx="13" type="ctrTitle"/>
          </p:nvPr>
        </p:nvSpPr>
        <p:spPr>
          <a:xfrm>
            <a:off x="5804071" y="3660266"/>
            <a:ext cx="1906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4C5B1"/>
                </a:solidFill>
              </a:rPr>
              <a:t>THE RESULT</a:t>
            </a:r>
            <a:endParaRPr>
              <a:solidFill>
                <a:srgbClr val="F4C5B1"/>
              </a:solidFill>
            </a:endParaRPr>
          </a:p>
        </p:txBody>
      </p:sp>
      <p:grpSp>
        <p:nvGrpSpPr>
          <p:cNvPr id="1417" name="Google Shape;1417;p30"/>
          <p:cNvGrpSpPr/>
          <p:nvPr/>
        </p:nvGrpSpPr>
        <p:grpSpPr>
          <a:xfrm>
            <a:off x="2745770" y="1789320"/>
            <a:ext cx="4178008" cy="1829208"/>
            <a:chOff x="2727845" y="1788245"/>
            <a:chExt cx="4178008" cy="1829208"/>
          </a:xfrm>
        </p:grpSpPr>
        <p:grpSp>
          <p:nvGrpSpPr>
            <p:cNvPr id="1418" name="Google Shape;1418;p30"/>
            <p:cNvGrpSpPr/>
            <p:nvPr/>
          </p:nvGrpSpPr>
          <p:grpSpPr>
            <a:xfrm>
              <a:off x="2727846" y="3316029"/>
              <a:ext cx="301615" cy="301236"/>
              <a:chOff x="-60620800" y="2304600"/>
              <a:chExt cx="319000" cy="318600"/>
            </a:xfrm>
          </p:grpSpPr>
          <p:sp>
            <p:nvSpPr>
              <p:cNvPr id="1419" name="Google Shape;1419;p30"/>
              <p:cNvSpPr/>
              <p:nvPr/>
            </p:nvSpPr>
            <p:spPr>
              <a:xfrm>
                <a:off x="-60620800" y="2304600"/>
                <a:ext cx="319000" cy="318600"/>
              </a:xfrm>
              <a:custGeom>
                <a:rect b="b" l="l" r="r" t="t"/>
                <a:pathLst>
                  <a:path extrusionOk="0" h="12744" w="12760">
                    <a:moveTo>
                      <a:pt x="10939" y="845"/>
                    </a:moveTo>
                    <a:cubicBezTo>
                      <a:pt x="10969" y="845"/>
                      <a:pt x="11001" y="853"/>
                      <a:pt x="11027" y="866"/>
                    </a:cubicBezTo>
                    <a:lnTo>
                      <a:pt x="11752" y="1276"/>
                    </a:lnTo>
                    <a:cubicBezTo>
                      <a:pt x="11783" y="1339"/>
                      <a:pt x="11815" y="1433"/>
                      <a:pt x="11783" y="1465"/>
                    </a:cubicBezTo>
                    <a:lnTo>
                      <a:pt x="11437" y="2063"/>
                    </a:lnTo>
                    <a:lnTo>
                      <a:pt x="10491" y="1496"/>
                    </a:lnTo>
                    <a:lnTo>
                      <a:pt x="10838" y="898"/>
                    </a:lnTo>
                    <a:cubicBezTo>
                      <a:pt x="10856" y="861"/>
                      <a:pt x="10897" y="845"/>
                      <a:pt x="10939" y="845"/>
                    </a:cubicBezTo>
                    <a:close/>
                    <a:moveTo>
                      <a:pt x="10050" y="2252"/>
                    </a:moveTo>
                    <a:lnTo>
                      <a:pt x="10995" y="2819"/>
                    </a:lnTo>
                    <a:lnTo>
                      <a:pt x="8916" y="6379"/>
                    </a:lnTo>
                    <a:lnTo>
                      <a:pt x="7971" y="5844"/>
                    </a:lnTo>
                    <a:lnTo>
                      <a:pt x="10050" y="2252"/>
                    </a:lnTo>
                    <a:close/>
                    <a:moveTo>
                      <a:pt x="7813" y="6663"/>
                    </a:moveTo>
                    <a:lnTo>
                      <a:pt x="8318" y="6978"/>
                    </a:lnTo>
                    <a:lnTo>
                      <a:pt x="7782" y="7324"/>
                    </a:lnTo>
                    <a:lnTo>
                      <a:pt x="7813" y="6663"/>
                    </a:lnTo>
                    <a:close/>
                    <a:moveTo>
                      <a:pt x="11342" y="5245"/>
                    </a:moveTo>
                    <a:cubicBezTo>
                      <a:pt x="11594" y="5245"/>
                      <a:pt x="11752" y="5434"/>
                      <a:pt x="11752" y="5686"/>
                    </a:cubicBezTo>
                    <a:lnTo>
                      <a:pt x="11752" y="11483"/>
                    </a:lnTo>
                    <a:cubicBezTo>
                      <a:pt x="11752" y="11704"/>
                      <a:pt x="11531" y="11893"/>
                      <a:pt x="11342" y="11893"/>
                    </a:cubicBezTo>
                    <a:lnTo>
                      <a:pt x="1197" y="11893"/>
                    </a:lnTo>
                    <a:cubicBezTo>
                      <a:pt x="945" y="11893"/>
                      <a:pt x="788" y="11704"/>
                      <a:pt x="788" y="11483"/>
                    </a:cubicBezTo>
                    <a:lnTo>
                      <a:pt x="788" y="5686"/>
                    </a:lnTo>
                    <a:cubicBezTo>
                      <a:pt x="788" y="5434"/>
                      <a:pt x="977" y="5245"/>
                      <a:pt x="1197" y="5245"/>
                    </a:cubicBezTo>
                    <a:lnTo>
                      <a:pt x="7372" y="5245"/>
                    </a:lnTo>
                    <a:lnTo>
                      <a:pt x="7057" y="5749"/>
                    </a:lnTo>
                    <a:cubicBezTo>
                      <a:pt x="7026" y="5812"/>
                      <a:pt x="7026" y="5875"/>
                      <a:pt x="7026" y="5970"/>
                    </a:cubicBezTo>
                    <a:lnTo>
                      <a:pt x="6900" y="7734"/>
                    </a:lnTo>
                    <a:lnTo>
                      <a:pt x="5545" y="7734"/>
                    </a:lnTo>
                    <a:cubicBezTo>
                      <a:pt x="5325" y="7734"/>
                      <a:pt x="5167" y="7923"/>
                      <a:pt x="5167" y="8175"/>
                    </a:cubicBezTo>
                    <a:cubicBezTo>
                      <a:pt x="5167" y="8396"/>
                      <a:pt x="5356" y="8585"/>
                      <a:pt x="5545" y="8585"/>
                    </a:cubicBezTo>
                    <a:lnTo>
                      <a:pt x="10523" y="8585"/>
                    </a:lnTo>
                    <a:cubicBezTo>
                      <a:pt x="10743" y="8585"/>
                      <a:pt x="10964" y="8396"/>
                      <a:pt x="10964" y="8175"/>
                    </a:cubicBezTo>
                    <a:cubicBezTo>
                      <a:pt x="10964" y="7923"/>
                      <a:pt x="10743" y="7734"/>
                      <a:pt x="10523" y="7734"/>
                    </a:cubicBezTo>
                    <a:lnTo>
                      <a:pt x="8633" y="7734"/>
                    </a:lnTo>
                    <a:lnTo>
                      <a:pt x="9294" y="7293"/>
                    </a:lnTo>
                    <a:cubicBezTo>
                      <a:pt x="9326" y="7261"/>
                      <a:pt x="9420" y="7230"/>
                      <a:pt x="9420" y="7135"/>
                    </a:cubicBezTo>
                    <a:lnTo>
                      <a:pt x="10523" y="5245"/>
                    </a:lnTo>
                    <a:close/>
                    <a:moveTo>
                      <a:pt x="10933" y="0"/>
                    </a:moveTo>
                    <a:cubicBezTo>
                      <a:pt x="10599" y="0"/>
                      <a:pt x="10280" y="175"/>
                      <a:pt x="10113" y="488"/>
                    </a:cubicBezTo>
                    <a:lnTo>
                      <a:pt x="9578" y="1433"/>
                    </a:lnTo>
                    <a:lnTo>
                      <a:pt x="7877" y="4395"/>
                    </a:lnTo>
                    <a:lnTo>
                      <a:pt x="1229" y="4395"/>
                    </a:lnTo>
                    <a:cubicBezTo>
                      <a:pt x="567" y="4395"/>
                      <a:pt x="0" y="4930"/>
                      <a:pt x="0" y="5592"/>
                    </a:cubicBezTo>
                    <a:lnTo>
                      <a:pt x="0" y="11483"/>
                    </a:lnTo>
                    <a:cubicBezTo>
                      <a:pt x="0" y="12145"/>
                      <a:pt x="567" y="12743"/>
                      <a:pt x="1229" y="12743"/>
                    </a:cubicBezTo>
                    <a:lnTo>
                      <a:pt x="11374" y="12743"/>
                    </a:lnTo>
                    <a:cubicBezTo>
                      <a:pt x="12067" y="12743"/>
                      <a:pt x="12602" y="12176"/>
                      <a:pt x="12602" y="11483"/>
                    </a:cubicBezTo>
                    <a:lnTo>
                      <a:pt x="12602" y="5686"/>
                    </a:lnTo>
                    <a:cubicBezTo>
                      <a:pt x="12602" y="5025"/>
                      <a:pt x="12067" y="4458"/>
                      <a:pt x="11374" y="4458"/>
                    </a:cubicBezTo>
                    <a:lnTo>
                      <a:pt x="11027" y="4458"/>
                    </a:lnTo>
                    <a:lnTo>
                      <a:pt x="12508" y="1937"/>
                    </a:lnTo>
                    <a:cubicBezTo>
                      <a:pt x="12760" y="1433"/>
                      <a:pt x="12602" y="835"/>
                      <a:pt x="12130" y="551"/>
                    </a:cubicBezTo>
                    <a:lnTo>
                      <a:pt x="11437" y="141"/>
                    </a:lnTo>
                    <a:cubicBezTo>
                      <a:pt x="11277" y="46"/>
                      <a:pt x="11103" y="0"/>
                      <a:pt x="1093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-60491625" y="2560150"/>
                <a:ext cx="144925" cy="20525"/>
              </a:xfrm>
              <a:custGeom>
                <a:rect b="b" l="l" r="r" t="t"/>
                <a:pathLst>
                  <a:path extrusionOk="0" h="821" w="5797">
                    <a:moveTo>
                      <a:pt x="378" y="1"/>
                    </a:moveTo>
                    <a:cubicBezTo>
                      <a:pt x="158" y="1"/>
                      <a:pt x="0" y="190"/>
                      <a:pt x="0" y="411"/>
                    </a:cubicBezTo>
                    <a:cubicBezTo>
                      <a:pt x="0" y="663"/>
                      <a:pt x="189" y="820"/>
                      <a:pt x="378" y="820"/>
                    </a:cubicBezTo>
                    <a:lnTo>
                      <a:pt x="5356" y="820"/>
                    </a:lnTo>
                    <a:cubicBezTo>
                      <a:pt x="5576" y="820"/>
                      <a:pt x="5797" y="631"/>
                      <a:pt x="5797" y="411"/>
                    </a:cubicBezTo>
                    <a:cubicBezTo>
                      <a:pt x="5797" y="190"/>
                      <a:pt x="5576" y="1"/>
                      <a:pt x="535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-60573550" y="2445950"/>
                <a:ext cx="62250" cy="146525"/>
              </a:xfrm>
              <a:custGeom>
                <a:rect b="b" l="l" r="r" t="t"/>
                <a:pathLst>
                  <a:path extrusionOk="0" h="5861" w="2490">
                    <a:moveTo>
                      <a:pt x="1229" y="1"/>
                    </a:moveTo>
                    <a:cubicBezTo>
                      <a:pt x="977" y="1"/>
                      <a:pt x="820" y="190"/>
                      <a:pt x="820" y="410"/>
                    </a:cubicBezTo>
                    <a:lnTo>
                      <a:pt x="820" y="694"/>
                    </a:lnTo>
                    <a:cubicBezTo>
                      <a:pt x="347" y="851"/>
                      <a:pt x="1" y="1324"/>
                      <a:pt x="1" y="1891"/>
                    </a:cubicBezTo>
                    <a:cubicBezTo>
                      <a:pt x="1" y="2553"/>
                      <a:pt x="568" y="2931"/>
                      <a:pt x="977" y="3246"/>
                    </a:cubicBezTo>
                    <a:cubicBezTo>
                      <a:pt x="1292" y="3498"/>
                      <a:pt x="1670" y="3718"/>
                      <a:pt x="1670" y="3970"/>
                    </a:cubicBezTo>
                    <a:cubicBezTo>
                      <a:pt x="1670" y="4191"/>
                      <a:pt x="1450" y="4348"/>
                      <a:pt x="1229" y="4348"/>
                    </a:cubicBezTo>
                    <a:cubicBezTo>
                      <a:pt x="977" y="4348"/>
                      <a:pt x="820" y="4159"/>
                      <a:pt x="820" y="3970"/>
                    </a:cubicBezTo>
                    <a:cubicBezTo>
                      <a:pt x="820" y="3718"/>
                      <a:pt x="631" y="3529"/>
                      <a:pt x="442" y="3529"/>
                    </a:cubicBezTo>
                    <a:cubicBezTo>
                      <a:pt x="190" y="3529"/>
                      <a:pt x="1" y="3718"/>
                      <a:pt x="1" y="3970"/>
                    </a:cubicBezTo>
                    <a:cubicBezTo>
                      <a:pt x="1" y="4506"/>
                      <a:pt x="347" y="4947"/>
                      <a:pt x="820" y="5136"/>
                    </a:cubicBezTo>
                    <a:lnTo>
                      <a:pt x="820" y="5420"/>
                    </a:lnTo>
                    <a:cubicBezTo>
                      <a:pt x="820" y="5672"/>
                      <a:pt x="1040" y="5861"/>
                      <a:pt x="1229" y="5861"/>
                    </a:cubicBezTo>
                    <a:cubicBezTo>
                      <a:pt x="1450" y="5861"/>
                      <a:pt x="1670" y="5672"/>
                      <a:pt x="1670" y="5420"/>
                    </a:cubicBezTo>
                    <a:lnTo>
                      <a:pt x="1670" y="5136"/>
                    </a:lnTo>
                    <a:cubicBezTo>
                      <a:pt x="2143" y="4979"/>
                      <a:pt x="2489" y="4506"/>
                      <a:pt x="2489" y="3970"/>
                    </a:cubicBezTo>
                    <a:cubicBezTo>
                      <a:pt x="2489" y="3309"/>
                      <a:pt x="1922" y="2899"/>
                      <a:pt x="1513" y="2584"/>
                    </a:cubicBezTo>
                    <a:cubicBezTo>
                      <a:pt x="1198" y="2364"/>
                      <a:pt x="820" y="2112"/>
                      <a:pt x="820" y="1891"/>
                    </a:cubicBezTo>
                    <a:cubicBezTo>
                      <a:pt x="788" y="1639"/>
                      <a:pt x="977" y="1450"/>
                      <a:pt x="1229" y="1450"/>
                    </a:cubicBezTo>
                    <a:cubicBezTo>
                      <a:pt x="1450" y="1450"/>
                      <a:pt x="1670" y="1639"/>
                      <a:pt x="1670" y="1891"/>
                    </a:cubicBezTo>
                    <a:cubicBezTo>
                      <a:pt x="1670" y="2112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91"/>
                    </a:cubicBezTo>
                    <a:cubicBezTo>
                      <a:pt x="2489" y="1324"/>
                      <a:pt x="2143" y="883"/>
                      <a:pt x="1670" y="694"/>
                    </a:cubicBezTo>
                    <a:lnTo>
                      <a:pt x="1670" y="410"/>
                    </a:lnTo>
                    <a:cubicBezTo>
                      <a:pt x="1670" y="190"/>
                      <a:pt x="1450" y="1"/>
                      <a:pt x="1229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2" name="Google Shape;1422;p30"/>
            <p:cNvGrpSpPr/>
            <p:nvPr/>
          </p:nvGrpSpPr>
          <p:grpSpPr>
            <a:xfrm>
              <a:off x="4668642" y="3315838"/>
              <a:ext cx="298660" cy="301614"/>
              <a:chOff x="-59100700" y="1911950"/>
              <a:chExt cx="315875" cy="319000"/>
            </a:xfrm>
          </p:grpSpPr>
          <p:sp>
            <p:nvSpPr>
              <p:cNvPr id="1423" name="Google Shape;1423;p30"/>
              <p:cNvSpPr/>
              <p:nvPr/>
            </p:nvSpPr>
            <p:spPr>
              <a:xfrm>
                <a:off x="-59015625" y="1993850"/>
                <a:ext cx="20500" cy="20525"/>
              </a:xfrm>
              <a:custGeom>
                <a:rect b="b" l="l" r="r" t="t"/>
                <a:pathLst>
                  <a:path extrusionOk="0" h="821" w="820">
                    <a:moveTo>
                      <a:pt x="189" y="1"/>
                    </a:moveTo>
                    <a:cubicBezTo>
                      <a:pt x="63" y="1"/>
                      <a:pt x="0" y="64"/>
                      <a:pt x="0" y="190"/>
                    </a:cubicBezTo>
                    <a:lnTo>
                      <a:pt x="0" y="631"/>
                    </a:lnTo>
                    <a:cubicBezTo>
                      <a:pt x="0" y="757"/>
                      <a:pt x="95" y="820"/>
                      <a:pt x="189" y="820"/>
                    </a:cubicBezTo>
                    <a:lnTo>
                      <a:pt x="630" y="820"/>
                    </a:lnTo>
                    <a:cubicBezTo>
                      <a:pt x="725" y="820"/>
                      <a:pt x="820" y="757"/>
                      <a:pt x="820" y="631"/>
                    </a:cubicBezTo>
                    <a:lnTo>
                      <a:pt x="820" y="190"/>
                    </a:lnTo>
                    <a:cubicBezTo>
                      <a:pt x="820" y="64"/>
                      <a:pt x="725" y="1"/>
                      <a:pt x="630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-58954200" y="1993850"/>
                <a:ext cx="21300" cy="20525"/>
              </a:xfrm>
              <a:custGeom>
                <a:rect b="b" l="l" r="r" t="t"/>
                <a:pathLst>
                  <a:path extrusionOk="0" h="821" w="852">
                    <a:moveTo>
                      <a:pt x="221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221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-58891975" y="1993850"/>
                <a:ext cx="21300" cy="20525"/>
              </a:xfrm>
              <a:custGeom>
                <a:rect b="b" l="l" r="r" t="t"/>
                <a:pathLst>
                  <a:path extrusionOk="0" h="821" w="852">
                    <a:moveTo>
                      <a:pt x="190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190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-59015625" y="2034825"/>
                <a:ext cx="20500" cy="21275"/>
              </a:xfrm>
              <a:custGeom>
                <a:rect b="b" l="l" r="r" t="t"/>
                <a:pathLst>
                  <a:path extrusionOk="0" h="851" w="820">
                    <a:moveTo>
                      <a:pt x="189" y="0"/>
                    </a:moveTo>
                    <a:cubicBezTo>
                      <a:pt x="63" y="0"/>
                      <a:pt x="0" y="95"/>
                      <a:pt x="0" y="221"/>
                    </a:cubicBezTo>
                    <a:lnTo>
                      <a:pt x="0" y="630"/>
                    </a:lnTo>
                    <a:cubicBezTo>
                      <a:pt x="0" y="756"/>
                      <a:pt x="95" y="851"/>
                      <a:pt x="189" y="851"/>
                    </a:cubicBezTo>
                    <a:lnTo>
                      <a:pt x="630" y="851"/>
                    </a:lnTo>
                    <a:cubicBezTo>
                      <a:pt x="725" y="851"/>
                      <a:pt x="820" y="756"/>
                      <a:pt x="820" y="630"/>
                    </a:cubicBezTo>
                    <a:lnTo>
                      <a:pt x="820" y="221"/>
                    </a:lnTo>
                    <a:cubicBezTo>
                      <a:pt x="820" y="95"/>
                      <a:pt x="725" y="0"/>
                      <a:pt x="63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-58954200" y="2034825"/>
                <a:ext cx="21300" cy="21275"/>
              </a:xfrm>
              <a:custGeom>
                <a:rect b="b" l="l" r="r" t="t"/>
                <a:pathLst>
                  <a:path extrusionOk="0" h="851" w="852">
                    <a:moveTo>
                      <a:pt x="221" y="0"/>
                    </a:moveTo>
                    <a:cubicBezTo>
                      <a:pt x="95" y="0"/>
                      <a:pt x="1" y="95"/>
                      <a:pt x="1" y="221"/>
                    </a:cubicBezTo>
                    <a:lnTo>
                      <a:pt x="1" y="630"/>
                    </a:lnTo>
                    <a:cubicBezTo>
                      <a:pt x="1" y="756"/>
                      <a:pt x="127" y="851"/>
                      <a:pt x="221" y="851"/>
                    </a:cubicBezTo>
                    <a:lnTo>
                      <a:pt x="631" y="851"/>
                    </a:lnTo>
                    <a:cubicBezTo>
                      <a:pt x="757" y="851"/>
                      <a:pt x="851" y="756"/>
                      <a:pt x="851" y="630"/>
                    </a:cubicBezTo>
                    <a:lnTo>
                      <a:pt x="851" y="221"/>
                    </a:lnTo>
                    <a:cubicBezTo>
                      <a:pt x="851" y="95"/>
                      <a:pt x="757" y="0"/>
                      <a:pt x="63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-58891975" y="2034825"/>
                <a:ext cx="21300" cy="21275"/>
              </a:xfrm>
              <a:custGeom>
                <a:rect b="b" l="l" r="r" t="t"/>
                <a:pathLst>
                  <a:path extrusionOk="0" h="851" w="852">
                    <a:moveTo>
                      <a:pt x="190" y="0"/>
                    </a:moveTo>
                    <a:cubicBezTo>
                      <a:pt x="95" y="0"/>
                      <a:pt x="1" y="95"/>
                      <a:pt x="1" y="221"/>
                    </a:cubicBezTo>
                    <a:lnTo>
                      <a:pt x="1" y="630"/>
                    </a:lnTo>
                    <a:cubicBezTo>
                      <a:pt x="1" y="756"/>
                      <a:pt x="127" y="851"/>
                      <a:pt x="190" y="851"/>
                    </a:cubicBezTo>
                    <a:lnTo>
                      <a:pt x="631" y="851"/>
                    </a:lnTo>
                    <a:cubicBezTo>
                      <a:pt x="757" y="851"/>
                      <a:pt x="851" y="756"/>
                      <a:pt x="851" y="630"/>
                    </a:cubicBezTo>
                    <a:lnTo>
                      <a:pt x="851" y="221"/>
                    </a:lnTo>
                    <a:cubicBezTo>
                      <a:pt x="851" y="95"/>
                      <a:pt x="757" y="0"/>
                      <a:pt x="63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>
                <a:off x="-59015625" y="2076550"/>
                <a:ext cx="20500" cy="20525"/>
              </a:xfrm>
              <a:custGeom>
                <a:rect b="b" l="l" r="r" t="t"/>
                <a:pathLst>
                  <a:path extrusionOk="0" h="821" w="820">
                    <a:moveTo>
                      <a:pt x="189" y="1"/>
                    </a:moveTo>
                    <a:cubicBezTo>
                      <a:pt x="63" y="1"/>
                      <a:pt x="0" y="64"/>
                      <a:pt x="0" y="190"/>
                    </a:cubicBezTo>
                    <a:lnTo>
                      <a:pt x="0" y="631"/>
                    </a:lnTo>
                    <a:cubicBezTo>
                      <a:pt x="0" y="757"/>
                      <a:pt x="95" y="820"/>
                      <a:pt x="189" y="820"/>
                    </a:cubicBezTo>
                    <a:lnTo>
                      <a:pt x="630" y="820"/>
                    </a:lnTo>
                    <a:cubicBezTo>
                      <a:pt x="725" y="820"/>
                      <a:pt x="820" y="757"/>
                      <a:pt x="820" y="631"/>
                    </a:cubicBezTo>
                    <a:lnTo>
                      <a:pt x="820" y="190"/>
                    </a:lnTo>
                    <a:cubicBezTo>
                      <a:pt x="820" y="64"/>
                      <a:pt x="725" y="1"/>
                      <a:pt x="630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>
                <a:off x="-58954200" y="2076550"/>
                <a:ext cx="21300" cy="20525"/>
              </a:xfrm>
              <a:custGeom>
                <a:rect b="b" l="l" r="r" t="t"/>
                <a:pathLst>
                  <a:path extrusionOk="0" h="821" w="852">
                    <a:moveTo>
                      <a:pt x="221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221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-58891975" y="2076550"/>
                <a:ext cx="21300" cy="20525"/>
              </a:xfrm>
              <a:custGeom>
                <a:rect b="b" l="l" r="r" t="t"/>
                <a:pathLst>
                  <a:path extrusionOk="0" h="821" w="852">
                    <a:moveTo>
                      <a:pt x="190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190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-59100700" y="1911950"/>
                <a:ext cx="315875" cy="319000"/>
              </a:xfrm>
              <a:custGeom>
                <a:rect b="b" l="l" r="r" t="t"/>
                <a:pathLst>
                  <a:path extrusionOk="0" h="12760" w="12635">
                    <a:moveTo>
                      <a:pt x="9169" y="788"/>
                    </a:moveTo>
                    <a:lnTo>
                      <a:pt x="9169" y="1607"/>
                    </a:lnTo>
                    <a:lnTo>
                      <a:pt x="3403" y="1607"/>
                    </a:lnTo>
                    <a:lnTo>
                      <a:pt x="3403" y="788"/>
                    </a:lnTo>
                    <a:close/>
                    <a:moveTo>
                      <a:pt x="1734" y="9074"/>
                    </a:moveTo>
                    <a:lnTo>
                      <a:pt x="1734" y="11815"/>
                    </a:lnTo>
                    <a:lnTo>
                      <a:pt x="788" y="11815"/>
                    </a:lnTo>
                    <a:lnTo>
                      <a:pt x="788" y="9074"/>
                    </a:lnTo>
                    <a:close/>
                    <a:moveTo>
                      <a:pt x="5861" y="9074"/>
                    </a:moveTo>
                    <a:lnTo>
                      <a:pt x="5861" y="11815"/>
                    </a:lnTo>
                    <a:lnTo>
                      <a:pt x="4223" y="11815"/>
                    </a:lnTo>
                    <a:lnTo>
                      <a:pt x="4223" y="9074"/>
                    </a:lnTo>
                    <a:close/>
                    <a:moveTo>
                      <a:pt x="8350" y="9074"/>
                    </a:moveTo>
                    <a:lnTo>
                      <a:pt x="8350" y="11815"/>
                    </a:lnTo>
                    <a:lnTo>
                      <a:pt x="6711" y="11815"/>
                    </a:lnTo>
                    <a:lnTo>
                      <a:pt x="6711" y="9074"/>
                    </a:lnTo>
                    <a:close/>
                    <a:moveTo>
                      <a:pt x="10051" y="2458"/>
                    </a:moveTo>
                    <a:lnTo>
                      <a:pt x="10051" y="11815"/>
                    </a:lnTo>
                    <a:lnTo>
                      <a:pt x="9169" y="11815"/>
                    </a:lnTo>
                    <a:lnTo>
                      <a:pt x="9169" y="8664"/>
                    </a:lnTo>
                    <a:cubicBezTo>
                      <a:pt x="9169" y="8444"/>
                      <a:pt x="8980" y="8223"/>
                      <a:pt x="8791" y="8223"/>
                    </a:cubicBezTo>
                    <a:lnTo>
                      <a:pt x="3813" y="8223"/>
                    </a:lnTo>
                    <a:cubicBezTo>
                      <a:pt x="3592" y="8223"/>
                      <a:pt x="3435" y="8444"/>
                      <a:pt x="3435" y="8664"/>
                    </a:cubicBezTo>
                    <a:lnTo>
                      <a:pt x="3435" y="11815"/>
                    </a:lnTo>
                    <a:lnTo>
                      <a:pt x="2616" y="11815"/>
                    </a:lnTo>
                    <a:lnTo>
                      <a:pt x="2616" y="2458"/>
                    </a:lnTo>
                    <a:close/>
                    <a:moveTo>
                      <a:pt x="11815" y="9074"/>
                    </a:moveTo>
                    <a:lnTo>
                      <a:pt x="11815" y="11815"/>
                    </a:lnTo>
                    <a:lnTo>
                      <a:pt x="10839" y="11815"/>
                    </a:lnTo>
                    <a:lnTo>
                      <a:pt x="10839" y="9074"/>
                    </a:lnTo>
                    <a:close/>
                    <a:moveTo>
                      <a:pt x="2994" y="0"/>
                    </a:moveTo>
                    <a:cubicBezTo>
                      <a:pt x="2773" y="0"/>
                      <a:pt x="2616" y="190"/>
                      <a:pt x="2616" y="410"/>
                    </a:cubicBezTo>
                    <a:lnTo>
                      <a:pt x="2616" y="1670"/>
                    </a:lnTo>
                    <a:lnTo>
                      <a:pt x="2206" y="1670"/>
                    </a:lnTo>
                    <a:cubicBezTo>
                      <a:pt x="1986" y="1670"/>
                      <a:pt x="1765" y="1859"/>
                      <a:pt x="1765" y="2080"/>
                    </a:cubicBezTo>
                    <a:lnTo>
                      <a:pt x="1765" y="8318"/>
                    </a:lnTo>
                    <a:lnTo>
                      <a:pt x="410" y="8318"/>
                    </a:lnTo>
                    <a:cubicBezTo>
                      <a:pt x="158" y="8318"/>
                      <a:pt x="1" y="8507"/>
                      <a:pt x="1" y="8727"/>
                    </a:cubicBezTo>
                    <a:lnTo>
                      <a:pt x="1" y="12319"/>
                    </a:lnTo>
                    <a:cubicBezTo>
                      <a:pt x="1" y="12571"/>
                      <a:pt x="190" y="12760"/>
                      <a:pt x="410" y="12760"/>
                    </a:cubicBezTo>
                    <a:lnTo>
                      <a:pt x="12256" y="12760"/>
                    </a:lnTo>
                    <a:cubicBezTo>
                      <a:pt x="12477" y="12760"/>
                      <a:pt x="12634" y="12571"/>
                      <a:pt x="12634" y="12319"/>
                    </a:cubicBezTo>
                    <a:lnTo>
                      <a:pt x="12634" y="8664"/>
                    </a:lnTo>
                    <a:cubicBezTo>
                      <a:pt x="12634" y="8444"/>
                      <a:pt x="12445" y="8223"/>
                      <a:pt x="12225" y="8223"/>
                    </a:cubicBezTo>
                    <a:lnTo>
                      <a:pt x="10839" y="8223"/>
                    </a:lnTo>
                    <a:lnTo>
                      <a:pt x="10839" y="2017"/>
                    </a:lnTo>
                    <a:cubicBezTo>
                      <a:pt x="10839" y="1765"/>
                      <a:pt x="10650" y="1576"/>
                      <a:pt x="10429" y="1576"/>
                    </a:cubicBezTo>
                    <a:lnTo>
                      <a:pt x="10019" y="1576"/>
                    </a:lnTo>
                    <a:lnTo>
                      <a:pt x="10019" y="410"/>
                    </a:lnTo>
                    <a:cubicBezTo>
                      <a:pt x="10019" y="158"/>
                      <a:pt x="9799" y="0"/>
                      <a:pt x="961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30"/>
            <p:cNvGrpSpPr/>
            <p:nvPr/>
          </p:nvGrpSpPr>
          <p:grpSpPr>
            <a:xfrm>
              <a:off x="6618283" y="3364418"/>
              <a:ext cx="278320" cy="252847"/>
              <a:chOff x="-62518200" y="2692475"/>
              <a:chExt cx="318225" cy="289100"/>
            </a:xfrm>
          </p:grpSpPr>
          <p:sp>
            <p:nvSpPr>
              <p:cNvPr id="1434" name="Google Shape;1434;p30"/>
              <p:cNvSpPr/>
              <p:nvPr/>
            </p:nvSpPr>
            <p:spPr>
              <a:xfrm>
                <a:off x="-62518200" y="2692475"/>
                <a:ext cx="318225" cy="289100"/>
              </a:xfrm>
              <a:custGeom>
                <a:rect b="b" l="l" r="r" t="t"/>
                <a:pathLst>
                  <a:path extrusionOk="0" h="11564" w="12729">
                    <a:moveTo>
                      <a:pt x="3750" y="851"/>
                    </a:moveTo>
                    <a:cubicBezTo>
                      <a:pt x="5420" y="851"/>
                      <a:pt x="6617" y="1513"/>
                      <a:pt x="6617" y="2112"/>
                    </a:cubicBezTo>
                    <a:cubicBezTo>
                      <a:pt x="6617" y="2679"/>
                      <a:pt x="5420" y="3309"/>
                      <a:pt x="3750" y="3309"/>
                    </a:cubicBezTo>
                    <a:cubicBezTo>
                      <a:pt x="2206" y="3309"/>
                      <a:pt x="851" y="2679"/>
                      <a:pt x="851" y="2112"/>
                    </a:cubicBezTo>
                    <a:cubicBezTo>
                      <a:pt x="851" y="1481"/>
                      <a:pt x="2112" y="851"/>
                      <a:pt x="3750" y="851"/>
                    </a:cubicBezTo>
                    <a:close/>
                    <a:moveTo>
                      <a:pt x="6617" y="3403"/>
                    </a:moveTo>
                    <a:lnTo>
                      <a:pt x="6617" y="3781"/>
                    </a:lnTo>
                    <a:cubicBezTo>
                      <a:pt x="5829" y="4222"/>
                      <a:pt x="5199" y="4884"/>
                      <a:pt x="4821" y="5672"/>
                    </a:cubicBezTo>
                    <a:cubicBezTo>
                      <a:pt x="4475" y="5766"/>
                      <a:pt x="4096" y="5766"/>
                      <a:pt x="3750" y="5766"/>
                    </a:cubicBezTo>
                    <a:cubicBezTo>
                      <a:pt x="2206" y="5766"/>
                      <a:pt x="851" y="5136"/>
                      <a:pt x="851" y="4506"/>
                    </a:cubicBezTo>
                    <a:lnTo>
                      <a:pt x="851" y="3403"/>
                    </a:lnTo>
                    <a:cubicBezTo>
                      <a:pt x="1639" y="3939"/>
                      <a:pt x="2742" y="4159"/>
                      <a:pt x="3750" y="4159"/>
                    </a:cubicBezTo>
                    <a:cubicBezTo>
                      <a:pt x="4727" y="4159"/>
                      <a:pt x="5829" y="3939"/>
                      <a:pt x="6617" y="3403"/>
                    </a:cubicBezTo>
                    <a:close/>
                    <a:moveTo>
                      <a:pt x="883" y="5913"/>
                    </a:moveTo>
                    <a:cubicBezTo>
                      <a:pt x="1396" y="6254"/>
                      <a:pt x="2361" y="6617"/>
                      <a:pt x="3750" y="6617"/>
                    </a:cubicBezTo>
                    <a:cubicBezTo>
                      <a:pt x="4033" y="6617"/>
                      <a:pt x="4254" y="6617"/>
                      <a:pt x="4538" y="6585"/>
                    </a:cubicBezTo>
                    <a:lnTo>
                      <a:pt x="4538" y="6585"/>
                    </a:lnTo>
                    <a:cubicBezTo>
                      <a:pt x="4475" y="6869"/>
                      <a:pt x="4475" y="7184"/>
                      <a:pt x="4475" y="7467"/>
                    </a:cubicBezTo>
                    <a:cubicBezTo>
                      <a:pt x="4475" y="7719"/>
                      <a:pt x="4506" y="7971"/>
                      <a:pt x="4538" y="8255"/>
                    </a:cubicBezTo>
                    <a:cubicBezTo>
                      <a:pt x="4317" y="8287"/>
                      <a:pt x="4033" y="8287"/>
                      <a:pt x="3781" y="8287"/>
                    </a:cubicBezTo>
                    <a:cubicBezTo>
                      <a:pt x="2269" y="8287"/>
                      <a:pt x="883" y="7656"/>
                      <a:pt x="883" y="7026"/>
                    </a:cubicBezTo>
                    <a:lnTo>
                      <a:pt x="883" y="5913"/>
                    </a:lnTo>
                    <a:close/>
                    <a:moveTo>
                      <a:pt x="851" y="8350"/>
                    </a:moveTo>
                    <a:cubicBezTo>
                      <a:pt x="1639" y="8917"/>
                      <a:pt x="2773" y="9106"/>
                      <a:pt x="3750" y="9106"/>
                    </a:cubicBezTo>
                    <a:cubicBezTo>
                      <a:pt x="4096" y="9106"/>
                      <a:pt x="4412" y="9074"/>
                      <a:pt x="4727" y="9043"/>
                    </a:cubicBezTo>
                    <a:cubicBezTo>
                      <a:pt x="4979" y="9547"/>
                      <a:pt x="5294" y="10019"/>
                      <a:pt x="5672" y="10397"/>
                    </a:cubicBezTo>
                    <a:cubicBezTo>
                      <a:pt x="5136" y="10649"/>
                      <a:pt x="4475" y="10775"/>
                      <a:pt x="3750" y="10775"/>
                    </a:cubicBezTo>
                    <a:cubicBezTo>
                      <a:pt x="2112" y="10775"/>
                      <a:pt x="851" y="10082"/>
                      <a:pt x="851" y="9547"/>
                    </a:cubicBezTo>
                    <a:lnTo>
                      <a:pt x="851" y="8350"/>
                    </a:lnTo>
                    <a:close/>
                    <a:moveTo>
                      <a:pt x="8570" y="4159"/>
                    </a:moveTo>
                    <a:cubicBezTo>
                      <a:pt x="10366" y="4159"/>
                      <a:pt x="11878" y="5640"/>
                      <a:pt x="11878" y="7467"/>
                    </a:cubicBezTo>
                    <a:cubicBezTo>
                      <a:pt x="11878" y="9263"/>
                      <a:pt x="10366" y="10775"/>
                      <a:pt x="8570" y="10775"/>
                    </a:cubicBezTo>
                    <a:cubicBezTo>
                      <a:pt x="6743" y="10775"/>
                      <a:pt x="5262" y="9263"/>
                      <a:pt x="5262" y="7467"/>
                    </a:cubicBezTo>
                    <a:cubicBezTo>
                      <a:pt x="5262" y="5609"/>
                      <a:pt x="6743" y="4159"/>
                      <a:pt x="8570" y="4159"/>
                    </a:cubicBezTo>
                    <a:close/>
                    <a:moveTo>
                      <a:pt x="3781" y="1"/>
                    </a:moveTo>
                    <a:cubicBezTo>
                      <a:pt x="1797" y="1"/>
                      <a:pt x="64" y="851"/>
                      <a:pt x="64" y="2112"/>
                    </a:cubicBezTo>
                    <a:lnTo>
                      <a:pt x="64" y="9547"/>
                    </a:lnTo>
                    <a:cubicBezTo>
                      <a:pt x="1" y="10082"/>
                      <a:pt x="442" y="10649"/>
                      <a:pt x="1230" y="11027"/>
                    </a:cubicBezTo>
                    <a:cubicBezTo>
                      <a:pt x="1891" y="11405"/>
                      <a:pt x="2805" y="11563"/>
                      <a:pt x="3750" y="11563"/>
                    </a:cubicBezTo>
                    <a:cubicBezTo>
                      <a:pt x="4790" y="11563"/>
                      <a:pt x="5735" y="11311"/>
                      <a:pt x="6428" y="10964"/>
                    </a:cubicBezTo>
                    <a:cubicBezTo>
                      <a:pt x="7058" y="11342"/>
                      <a:pt x="7814" y="11563"/>
                      <a:pt x="8602" y="11563"/>
                    </a:cubicBezTo>
                    <a:cubicBezTo>
                      <a:pt x="10870" y="11563"/>
                      <a:pt x="12729" y="9704"/>
                      <a:pt x="12729" y="7404"/>
                    </a:cubicBezTo>
                    <a:cubicBezTo>
                      <a:pt x="12729" y="5136"/>
                      <a:pt x="10870" y="3277"/>
                      <a:pt x="8602" y="3277"/>
                    </a:cubicBezTo>
                    <a:cubicBezTo>
                      <a:pt x="8192" y="3277"/>
                      <a:pt x="7846" y="3309"/>
                      <a:pt x="7499" y="3435"/>
                    </a:cubicBezTo>
                    <a:lnTo>
                      <a:pt x="7499" y="2049"/>
                    </a:lnTo>
                    <a:cubicBezTo>
                      <a:pt x="7499" y="1481"/>
                      <a:pt x="7058" y="914"/>
                      <a:pt x="6302" y="536"/>
                    </a:cubicBezTo>
                    <a:cubicBezTo>
                      <a:pt x="5640" y="158"/>
                      <a:pt x="4727" y="1"/>
                      <a:pt x="3781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-62335475" y="2804325"/>
                <a:ext cx="62250" cy="146525"/>
              </a:xfrm>
              <a:custGeom>
                <a:rect b="b" l="l" r="r" t="t"/>
                <a:pathLst>
                  <a:path extrusionOk="0" h="5861" w="2490">
                    <a:moveTo>
                      <a:pt x="1261" y="0"/>
                    </a:moveTo>
                    <a:cubicBezTo>
                      <a:pt x="1009" y="0"/>
                      <a:pt x="820" y="189"/>
                      <a:pt x="820" y="410"/>
                    </a:cubicBezTo>
                    <a:lnTo>
                      <a:pt x="820" y="694"/>
                    </a:lnTo>
                    <a:cubicBezTo>
                      <a:pt x="348" y="851"/>
                      <a:pt x="1" y="1324"/>
                      <a:pt x="1" y="1891"/>
                    </a:cubicBezTo>
                    <a:cubicBezTo>
                      <a:pt x="1" y="2552"/>
                      <a:pt x="537" y="2930"/>
                      <a:pt x="978" y="3245"/>
                    </a:cubicBezTo>
                    <a:cubicBezTo>
                      <a:pt x="1293" y="3497"/>
                      <a:pt x="1639" y="3718"/>
                      <a:pt x="1639" y="3970"/>
                    </a:cubicBezTo>
                    <a:cubicBezTo>
                      <a:pt x="1671" y="4254"/>
                      <a:pt x="1482" y="4411"/>
                      <a:pt x="1261" y="4411"/>
                    </a:cubicBezTo>
                    <a:cubicBezTo>
                      <a:pt x="1009" y="4411"/>
                      <a:pt x="820" y="4191"/>
                      <a:pt x="820" y="3970"/>
                    </a:cubicBezTo>
                    <a:cubicBezTo>
                      <a:pt x="820" y="3718"/>
                      <a:pt x="631" y="3529"/>
                      <a:pt x="411" y="3529"/>
                    </a:cubicBezTo>
                    <a:cubicBezTo>
                      <a:pt x="190" y="3529"/>
                      <a:pt x="1" y="3718"/>
                      <a:pt x="1" y="3970"/>
                    </a:cubicBezTo>
                    <a:cubicBezTo>
                      <a:pt x="1" y="4506"/>
                      <a:pt x="348" y="4947"/>
                      <a:pt x="820" y="5136"/>
                    </a:cubicBezTo>
                    <a:lnTo>
                      <a:pt x="820" y="5419"/>
                    </a:lnTo>
                    <a:cubicBezTo>
                      <a:pt x="820" y="5671"/>
                      <a:pt x="1009" y="5860"/>
                      <a:pt x="1261" y="5860"/>
                    </a:cubicBezTo>
                    <a:cubicBezTo>
                      <a:pt x="1482" y="5860"/>
                      <a:pt x="1639" y="5671"/>
                      <a:pt x="1639" y="5419"/>
                    </a:cubicBezTo>
                    <a:lnTo>
                      <a:pt x="1639" y="5136"/>
                    </a:lnTo>
                    <a:cubicBezTo>
                      <a:pt x="2112" y="4978"/>
                      <a:pt x="2458" y="4506"/>
                      <a:pt x="2458" y="3970"/>
                    </a:cubicBezTo>
                    <a:cubicBezTo>
                      <a:pt x="2458" y="3308"/>
                      <a:pt x="1923" y="2899"/>
                      <a:pt x="1482" y="2584"/>
                    </a:cubicBezTo>
                    <a:cubicBezTo>
                      <a:pt x="1167" y="2363"/>
                      <a:pt x="820" y="2111"/>
                      <a:pt x="820" y="1891"/>
                    </a:cubicBezTo>
                    <a:cubicBezTo>
                      <a:pt x="820" y="1639"/>
                      <a:pt x="1009" y="1450"/>
                      <a:pt x="1261" y="1450"/>
                    </a:cubicBezTo>
                    <a:cubicBezTo>
                      <a:pt x="1482" y="1450"/>
                      <a:pt x="1639" y="1639"/>
                      <a:pt x="1639" y="1891"/>
                    </a:cubicBezTo>
                    <a:cubicBezTo>
                      <a:pt x="1639" y="2111"/>
                      <a:pt x="1860" y="2300"/>
                      <a:pt x="2049" y="2300"/>
                    </a:cubicBezTo>
                    <a:cubicBezTo>
                      <a:pt x="2269" y="2300"/>
                      <a:pt x="2490" y="2111"/>
                      <a:pt x="2490" y="1891"/>
                    </a:cubicBezTo>
                    <a:cubicBezTo>
                      <a:pt x="2490" y="1324"/>
                      <a:pt x="2112" y="883"/>
                      <a:pt x="1639" y="694"/>
                    </a:cubicBezTo>
                    <a:lnTo>
                      <a:pt x="1639" y="410"/>
                    </a:lnTo>
                    <a:cubicBezTo>
                      <a:pt x="1639" y="189"/>
                      <a:pt x="1450" y="0"/>
                      <a:pt x="126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6" name="Google Shape;1436;p30"/>
            <p:cNvGrpSpPr/>
            <p:nvPr/>
          </p:nvGrpSpPr>
          <p:grpSpPr>
            <a:xfrm>
              <a:off x="6606460" y="1790113"/>
              <a:ext cx="299393" cy="299771"/>
              <a:chOff x="-61784125" y="1931250"/>
              <a:chExt cx="316650" cy="317050"/>
            </a:xfrm>
          </p:grpSpPr>
          <p:sp>
            <p:nvSpPr>
              <p:cNvPr id="1437" name="Google Shape;1437;p30"/>
              <p:cNvSpPr/>
              <p:nvPr/>
            </p:nvSpPr>
            <p:spPr>
              <a:xfrm>
                <a:off x="-61688025" y="1931250"/>
                <a:ext cx="124450" cy="134300"/>
              </a:xfrm>
              <a:custGeom>
                <a:rect b="b" l="l" r="r" t="t"/>
                <a:pathLst>
                  <a:path extrusionOk="0" h="5372" w="4978">
                    <a:moveTo>
                      <a:pt x="2497" y="845"/>
                    </a:moveTo>
                    <a:cubicBezTo>
                      <a:pt x="2709" y="845"/>
                      <a:pt x="2922" y="922"/>
                      <a:pt x="3088" y="1087"/>
                    </a:cubicBezTo>
                    <a:cubicBezTo>
                      <a:pt x="3277" y="1276"/>
                      <a:pt x="3340" y="1591"/>
                      <a:pt x="3277" y="1906"/>
                    </a:cubicBezTo>
                    <a:cubicBezTo>
                      <a:pt x="3182" y="2190"/>
                      <a:pt x="2993" y="2410"/>
                      <a:pt x="2709" y="2442"/>
                    </a:cubicBezTo>
                    <a:cubicBezTo>
                      <a:pt x="2625" y="2467"/>
                      <a:pt x="2545" y="2479"/>
                      <a:pt x="2469" y="2479"/>
                    </a:cubicBezTo>
                    <a:cubicBezTo>
                      <a:pt x="2259" y="2479"/>
                      <a:pt x="2075" y="2391"/>
                      <a:pt x="1890" y="2253"/>
                    </a:cubicBezTo>
                    <a:cubicBezTo>
                      <a:pt x="1701" y="2032"/>
                      <a:pt x="1607" y="1717"/>
                      <a:pt x="1701" y="1434"/>
                    </a:cubicBezTo>
                    <a:cubicBezTo>
                      <a:pt x="1800" y="1059"/>
                      <a:pt x="2145" y="845"/>
                      <a:pt x="2497" y="845"/>
                    </a:cubicBezTo>
                    <a:close/>
                    <a:moveTo>
                      <a:pt x="2520" y="3324"/>
                    </a:moveTo>
                    <a:cubicBezTo>
                      <a:pt x="3277" y="3324"/>
                      <a:pt x="3907" y="3828"/>
                      <a:pt x="4096" y="4553"/>
                    </a:cubicBezTo>
                    <a:lnTo>
                      <a:pt x="914" y="4553"/>
                    </a:lnTo>
                    <a:cubicBezTo>
                      <a:pt x="1103" y="3828"/>
                      <a:pt x="1733" y="3324"/>
                      <a:pt x="2520" y="3324"/>
                    </a:cubicBezTo>
                    <a:close/>
                    <a:moveTo>
                      <a:pt x="2510" y="1"/>
                    </a:moveTo>
                    <a:cubicBezTo>
                      <a:pt x="1805" y="1"/>
                      <a:pt x="1113" y="455"/>
                      <a:pt x="914" y="1213"/>
                    </a:cubicBezTo>
                    <a:cubicBezTo>
                      <a:pt x="756" y="1780"/>
                      <a:pt x="914" y="2347"/>
                      <a:pt x="1292" y="2789"/>
                    </a:cubicBezTo>
                    <a:cubicBezTo>
                      <a:pt x="567" y="3198"/>
                      <a:pt x="0" y="3986"/>
                      <a:pt x="0" y="4931"/>
                    </a:cubicBezTo>
                    <a:cubicBezTo>
                      <a:pt x="0" y="5183"/>
                      <a:pt x="189" y="5372"/>
                      <a:pt x="441" y="5372"/>
                    </a:cubicBezTo>
                    <a:lnTo>
                      <a:pt x="4568" y="5372"/>
                    </a:lnTo>
                    <a:cubicBezTo>
                      <a:pt x="4820" y="5372"/>
                      <a:pt x="4978" y="5183"/>
                      <a:pt x="4978" y="4931"/>
                    </a:cubicBezTo>
                    <a:cubicBezTo>
                      <a:pt x="4978" y="3986"/>
                      <a:pt x="4442" y="3198"/>
                      <a:pt x="3718" y="2789"/>
                    </a:cubicBezTo>
                    <a:cubicBezTo>
                      <a:pt x="3907" y="2568"/>
                      <a:pt x="4033" y="2347"/>
                      <a:pt x="4096" y="2064"/>
                    </a:cubicBezTo>
                    <a:cubicBezTo>
                      <a:pt x="4253" y="1528"/>
                      <a:pt x="4096" y="930"/>
                      <a:pt x="3655" y="489"/>
                    </a:cubicBezTo>
                    <a:cubicBezTo>
                      <a:pt x="3331" y="153"/>
                      <a:pt x="2918" y="1"/>
                      <a:pt x="2510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0"/>
              <p:cNvSpPr/>
              <p:nvPr/>
            </p:nvSpPr>
            <p:spPr>
              <a:xfrm>
                <a:off x="-61784125" y="2113325"/>
                <a:ext cx="124450" cy="134975"/>
              </a:xfrm>
              <a:custGeom>
                <a:rect b="b" l="l" r="r" t="t"/>
                <a:pathLst>
                  <a:path extrusionOk="0" h="5399" w="4978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7" y="2491"/>
                    </a:cubicBezTo>
                    <a:cubicBezTo>
                      <a:pt x="2261" y="2491"/>
                      <a:pt x="2058" y="2415"/>
                      <a:pt x="1891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458" y="3319"/>
                    </a:moveTo>
                    <a:cubicBezTo>
                      <a:pt x="3245" y="3319"/>
                      <a:pt x="3907" y="3854"/>
                      <a:pt x="4096" y="4547"/>
                    </a:cubicBezTo>
                    <a:lnTo>
                      <a:pt x="883" y="4547"/>
                    </a:lnTo>
                    <a:cubicBezTo>
                      <a:pt x="1040" y="3886"/>
                      <a:pt x="1733" y="3319"/>
                      <a:pt x="2458" y="3319"/>
                    </a:cubicBezTo>
                    <a:close/>
                    <a:moveTo>
                      <a:pt x="2509" y="1"/>
                    </a:moveTo>
                    <a:cubicBezTo>
                      <a:pt x="1812" y="1"/>
                      <a:pt x="1143" y="437"/>
                      <a:pt x="946" y="1208"/>
                    </a:cubicBezTo>
                    <a:cubicBezTo>
                      <a:pt x="788" y="1806"/>
                      <a:pt x="946" y="2342"/>
                      <a:pt x="1324" y="2783"/>
                    </a:cubicBezTo>
                    <a:cubicBezTo>
                      <a:pt x="568" y="3224"/>
                      <a:pt x="32" y="4012"/>
                      <a:pt x="32" y="4957"/>
                    </a:cubicBezTo>
                    <a:cubicBezTo>
                      <a:pt x="0" y="5209"/>
                      <a:pt x="189" y="5398"/>
                      <a:pt x="410" y="5398"/>
                    </a:cubicBezTo>
                    <a:lnTo>
                      <a:pt x="4569" y="5398"/>
                    </a:lnTo>
                    <a:cubicBezTo>
                      <a:pt x="4789" y="5398"/>
                      <a:pt x="4978" y="5209"/>
                      <a:pt x="4978" y="4988"/>
                    </a:cubicBezTo>
                    <a:cubicBezTo>
                      <a:pt x="4978" y="4043"/>
                      <a:pt x="4474" y="3256"/>
                      <a:pt x="3718" y="2815"/>
                    </a:cubicBezTo>
                    <a:cubicBezTo>
                      <a:pt x="3939" y="2626"/>
                      <a:pt x="4033" y="2374"/>
                      <a:pt x="4128" y="2090"/>
                    </a:cubicBezTo>
                    <a:cubicBezTo>
                      <a:pt x="4285" y="1523"/>
                      <a:pt x="4128" y="924"/>
                      <a:pt x="3687" y="483"/>
                    </a:cubicBezTo>
                    <a:cubicBezTo>
                      <a:pt x="3346" y="155"/>
                      <a:pt x="2923" y="1"/>
                      <a:pt x="2509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-61591150" y="2113325"/>
                <a:ext cx="123675" cy="134175"/>
              </a:xfrm>
              <a:custGeom>
                <a:rect b="b" l="l" r="r" t="t"/>
                <a:pathLst>
                  <a:path extrusionOk="0" h="5367" w="4947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6" y="2491"/>
                    </a:cubicBezTo>
                    <a:cubicBezTo>
                      <a:pt x="2261" y="2491"/>
                      <a:pt x="2057" y="2415"/>
                      <a:pt x="1890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521" y="3382"/>
                    </a:moveTo>
                    <a:cubicBezTo>
                      <a:pt x="3308" y="3382"/>
                      <a:pt x="3938" y="3886"/>
                      <a:pt x="4127" y="4579"/>
                    </a:cubicBezTo>
                    <a:lnTo>
                      <a:pt x="882" y="4579"/>
                    </a:lnTo>
                    <a:cubicBezTo>
                      <a:pt x="1103" y="3886"/>
                      <a:pt x="1733" y="3382"/>
                      <a:pt x="2521" y="3382"/>
                    </a:cubicBezTo>
                    <a:close/>
                    <a:moveTo>
                      <a:pt x="2467" y="1"/>
                    </a:moveTo>
                    <a:cubicBezTo>
                      <a:pt x="1761" y="1"/>
                      <a:pt x="1080" y="437"/>
                      <a:pt x="882" y="1208"/>
                    </a:cubicBezTo>
                    <a:cubicBezTo>
                      <a:pt x="725" y="1806"/>
                      <a:pt x="882" y="2342"/>
                      <a:pt x="1292" y="2783"/>
                    </a:cubicBezTo>
                    <a:cubicBezTo>
                      <a:pt x="536" y="3224"/>
                      <a:pt x="0" y="4012"/>
                      <a:pt x="0" y="4957"/>
                    </a:cubicBezTo>
                    <a:cubicBezTo>
                      <a:pt x="0" y="5178"/>
                      <a:pt x="189" y="5367"/>
                      <a:pt x="378" y="5367"/>
                    </a:cubicBezTo>
                    <a:lnTo>
                      <a:pt x="4505" y="5367"/>
                    </a:lnTo>
                    <a:cubicBezTo>
                      <a:pt x="4757" y="5367"/>
                      <a:pt x="4946" y="5178"/>
                      <a:pt x="4946" y="4957"/>
                    </a:cubicBezTo>
                    <a:cubicBezTo>
                      <a:pt x="4946" y="4075"/>
                      <a:pt x="4442" y="3256"/>
                      <a:pt x="3686" y="2815"/>
                    </a:cubicBezTo>
                    <a:cubicBezTo>
                      <a:pt x="3875" y="2626"/>
                      <a:pt x="4001" y="2374"/>
                      <a:pt x="4096" y="2090"/>
                    </a:cubicBezTo>
                    <a:cubicBezTo>
                      <a:pt x="4253" y="1523"/>
                      <a:pt x="4096" y="924"/>
                      <a:pt x="3655" y="483"/>
                    </a:cubicBezTo>
                    <a:cubicBezTo>
                      <a:pt x="3314" y="155"/>
                      <a:pt x="2887" y="1"/>
                      <a:pt x="24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0"/>
              <p:cNvSpPr/>
              <p:nvPr/>
            </p:nvSpPr>
            <p:spPr>
              <a:xfrm>
                <a:off x="-61677800" y="2072225"/>
                <a:ext cx="106350" cy="62450"/>
              </a:xfrm>
              <a:custGeom>
                <a:rect b="b" l="l" r="r" t="t"/>
                <a:pathLst>
                  <a:path extrusionOk="0" h="2498" w="4254">
                    <a:moveTo>
                      <a:pt x="2096" y="1"/>
                    </a:moveTo>
                    <a:cubicBezTo>
                      <a:pt x="1985" y="1"/>
                      <a:pt x="1875" y="48"/>
                      <a:pt x="1796" y="142"/>
                    </a:cubicBezTo>
                    <a:lnTo>
                      <a:pt x="158" y="1781"/>
                    </a:lnTo>
                    <a:cubicBezTo>
                      <a:pt x="1" y="1938"/>
                      <a:pt x="1" y="2222"/>
                      <a:pt x="158" y="2379"/>
                    </a:cubicBezTo>
                    <a:cubicBezTo>
                      <a:pt x="237" y="2458"/>
                      <a:pt x="339" y="2497"/>
                      <a:pt x="442" y="2497"/>
                    </a:cubicBezTo>
                    <a:cubicBezTo>
                      <a:pt x="544" y="2497"/>
                      <a:pt x="646" y="2458"/>
                      <a:pt x="725" y="2379"/>
                    </a:cubicBezTo>
                    <a:lnTo>
                      <a:pt x="2111" y="993"/>
                    </a:lnTo>
                    <a:lnTo>
                      <a:pt x="3498" y="2379"/>
                    </a:lnTo>
                    <a:cubicBezTo>
                      <a:pt x="3576" y="2458"/>
                      <a:pt x="3687" y="2497"/>
                      <a:pt x="3797" y="2497"/>
                    </a:cubicBezTo>
                    <a:cubicBezTo>
                      <a:pt x="3907" y="2497"/>
                      <a:pt x="4017" y="2458"/>
                      <a:pt x="4096" y="2379"/>
                    </a:cubicBezTo>
                    <a:cubicBezTo>
                      <a:pt x="4254" y="2222"/>
                      <a:pt x="4254" y="1938"/>
                      <a:pt x="4096" y="1781"/>
                    </a:cubicBezTo>
                    <a:lnTo>
                      <a:pt x="2395" y="142"/>
                    </a:lnTo>
                    <a:cubicBezTo>
                      <a:pt x="2316" y="48"/>
                      <a:pt x="2206" y="1"/>
                      <a:pt x="209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1" name="Google Shape;1441;p30"/>
            <p:cNvGrpSpPr/>
            <p:nvPr/>
          </p:nvGrpSpPr>
          <p:grpSpPr>
            <a:xfrm>
              <a:off x="2727845" y="1788245"/>
              <a:ext cx="301615" cy="301638"/>
              <a:chOff x="-63252250" y="1930850"/>
              <a:chExt cx="319000" cy="319025"/>
            </a:xfrm>
          </p:grpSpPr>
          <p:sp>
            <p:nvSpPr>
              <p:cNvPr id="1442" name="Google Shape;1442;p30"/>
              <p:cNvSpPr/>
              <p:nvPr/>
            </p:nvSpPr>
            <p:spPr>
              <a:xfrm>
                <a:off x="-63252250" y="1930850"/>
                <a:ext cx="319000" cy="319025"/>
              </a:xfrm>
              <a:custGeom>
                <a:rect b="b" l="l" r="r" t="t"/>
                <a:pathLst>
                  <a:path extrusionOk="0" h="12761" w="12760">
                    <a:moveTo>
                      <a:pt x="7026" y="914"/>
                    </a:moveTo>
                    <a:lnTo>
                      <a:pt x="7026" y="1954"/>
                    </a:lnTo>
                    <a:cubicBezTo>
                      <a:pt x="7026" y="2174"/>
                      <a:pt x="7120" y="2332"/>
                      <a:pt x="7341" y="2363"/>
                    </a:cubicBezTo>
                    <a:cubicBezTo>
                      <a:pt x="7813" y="2489"/>
                      <a:pt x="8286" y="2647"/>
                      <a:pt x="8664" y="2899"/>
                    </a:cubicBezTo>
                    <a:cubicBezTo>
                      <a:pt x="8733" y="2954"/>
                      <a:pt x="8820" y="2979"/>
                      <a:pt x="8905" y="2979"/>
                    </a:cubicBezTo>
                    <a:cubicBezTo>
                      <a:pt x="9012" y="2979"/>
                      <a:pt x="9115" y="2938"/>
                      <a:pt x="9168" y="2868"/>
                    </a:cubicBezTo>
                    <a:lnTo>
                      <a:pt x="9924" y="2111"/>
                    </a:lnTo>
                    <a:lnTo>
                      <a:pt x="10712" y="2899"/>
                    </a:lnTo>
                    <a:lnTo>
                      <a:pt x="9956" y="3655"/>
                    </a:lnTo>
                    <a:cubicBezTo>
                      <a:pt x="9861" y="3781"/>
                      <a:pt x="9798" y="4002"/>
                      <a:pt x="9924" y="4159"/>
                    </a:cubicBezTo>
                    <a:cubicBezTo>
                      <a:pt x="10208" y="4600"/>
                      <a:pt x="10397" y="5041"/>
                      <a:pt x="10460" y="5514"/>
                    </a:cubicBezTo>
                    <a:cubicBezTo>
                      <a:pt x="10523" y="5703"/>
                      <a:pt x="10680" y="5829"/>
                      <a:pt x="10869" y="5829"/>
                    </a:cubicBezTo>
                    <a:lnTo>
                      <a:pt x="11941" y="5829"/>
                    </a:lnTo>
                    <a:lnTo>
                      <a:pt x="11941" y="6932"/>
                    </a:lnTo>
                    <a:lnTo>
                      <a:pt x="10869" y="6932"/>
                    </a:lnTo>
                    <a:cubicBezTo>
                      <a:pt x="10680" y="6932"/>
                      <a:pt x="10523" y="7058"/>
                      <a:pt x="10460" y="7247"/>
                    </a:cubicBezTo>
                    <a:cubicBezTo>
                      <a:pt x="10365" y="7719"/>
                      <a:pt x="10208" y="8192"/>
                      <a:pt x="9924" y="8570"/>
                    </a:cubicBezTo>
                    <a:cubicBezTo>
                      <a:pt x="9798" y="8727"/>
                      <a:pt x="9861" y="8979"/>
                      <a:pt x="9956" y="9105"/>
                    </a:cubicBezTo>
                    <a:lnTo>
                      <a:pt x="10712" y="9830"/>
                    </a:lnTo>
                    <a:lnTo>
                      <a:pt x="9924" y="10618"/>
                    </a:lnTo>
                    <a:lnTo>
                      <a:pt x="9168" y="9893"/>
                    </a:lnTo>
                    <a:cubicBezTo>
                      <a:pt x="9111" y="9817"/>
                      <a:pt x="8996" y="9775"/>
                      <a:pt x="8879" y="9775"/>
                    </a:cubicBezTo>
                    <a:cubicBezTo>
                      <a:pt x="8803" y="9775"/>
                      <a:pt x="8726" y="9793"/>
                      <a:pt x="8664" y="9830"/>
                    </a:cubicBezTo>
                    <a:cubicBezTo>
                      <a:pt x="8223" y="10114"/>
                      <a:pt x="7813" y="10303"/>
                      <a:pt x="7341" y="10397"/>
                    </a:cubicBezTo>
                    <a:cubicBezTo>
                      <a:pt x="7120" y="10429"/>
                      <a:pt x="7026" y="10586"/>
                      <a:pt x="7026" y="10775"/>
                    </a:cubicBezTo>
                    <a:lnTo>
                      <a:pt x="7026" y="11846"/>
                    </a:lnTo>
                    <a:lnTo>
                      <a:pt x="5923" y="11846"/>
                    </a:lnTo>
                    <a:lnTo>
                      <a:pt x="5923" y="10775"/>
                    </a:lnTo>
                    <a:cubicBezTo>
                      <a:pt x="5923" y="10586"/>
                      <a:pt x="5797" y="10429"/>
                      <a:pt x="5577" y="10397"/>
                    </a:cubicBezTo>
                    <a:cubicBezTo>
                      <a:pt x="5135" y="10271"/>
                      <a:pt x="4663" y="10114"/>
                      <a:pt x="4253" y="9830"/>
                    </a:cubicBezTo>
                    <a:cubicBezTo>
                      <a:pt x="4191" y="9793"/>
                      <a:pt x="4119" y="9775"/>
                      <a:pt x="4047" y="9775"/>
                    </a:cubicBezTo>
                    <a:cubicBezTo>
                      <a:pt x="3937" y="9775"/>
                      <a:pt x="3826" y="9817"/>
                      <a:pt x="3749" y="9893"/>
                    </a:cubicBezTo>
                    <a:lnTo>
                      <a:pt x="2993" y="10618"/>
                    </a:lnTo>
                    <a:lnTo>
                      <a:pt x="2206" y="9830"/>
                    </a:lnTo>
                    <a:lnTo>
                      <a:pt x="2962" y="9105"/>
                    </a:lnTo>
                    <a:cubicBezTo>
                      <a:pt x="3088" y="8979"/>
                      <a:pt x="3119" y="8727"/>
                      <a:pt x="2993" y="8570"/>
                    </a:cubicBezTo>
                    <a:cubicBezTo>
                      <a:pt x="2710" y="8160"/>
                      <a:pt x="2521" y="7719"/>
                      <a:pt x="2458" y="7247"/>
                    </a:cubicBezTo>
                    <a:cubicBezTo>
                      <a:pt x="2395" y="7058"/>
                      <a:pt x="2237" y="6932"/>
                      <a:pt x="2048" y="6932"/>
                    </a:cubicBezTo>
                    <a:lnTo>
                      <a:pt x="977" y="6932"/>
                    </a:lnTo>
                    <a:lnTo>
                      <a:pt x="977" y="5829"/>
                    </a:lnTo>
                    <a:lnTo>
                      <a:pt x="2048" y="5829"/>
                    </a:lnTo>
                    <a:cubicBezTo>
                      <a:pt x="2237" y="5829"/>
                      <a:pt x="2395" y="5703"/>
                      <a:pt x="2458" y="5514"/>
                    </a:cubicBezTo>
                    <a:cubicBezTo>
                      <a:pt x="2552" y="5041"/>
                      <a:pt x="2710" y="4569"/>
                      <a:pt x="2993" y="4159"/>
                    </a:cubicBezTo>
                    <a:cubicBezTo>
                      <a:pt x="3119" y="4002"/>
                      <a:pt x="3088" y="3781"/>
                      <a:pt x="2962" y="3655"/>
                    </a:cubicBezTo>
                    <a:lnTo>
                      <a:pt x="2206" y="2899"/>
                    </a:lnTo>
                    <a:lnTo>
                      <a:pt x="2993" y="2111"/>
                    </a:lnTo>
                    <a:lnTo>
                      <a:pt x="3749" y="2868"/>
                    </a:lnTo>
                    <a:cubicBezTo>
                      <a:pt x="3820" y="2938"/>
                      <a:pt x="3921" y="2979"/>
                      <a:pt x="4023" y="2979"/>
                    </a:cubicBezTo>
                    <a:cubicBezTo>
                      <a:pt x="4103" y="2979"/>
                      <a:pt x="4184" y="2954"/>
                      <a:pt x="4253" y="2899"/>
                    </a:cubicBezTo>
                    <a:cubicBezTo>
                      <a:pt x="4694" y="2647"/>
                      <a:pt x="5135" y="2426"/>
                      <a:pt x="5577" y="2363"/>
                    </a:cubicBezTo>
                    <a:cubicBezTo>
                      <a:pt x="5797" y="2332"/>
                      <a:pt x="5923" y="2174"/>
                      <a:pt x="5923" y="1954"/>
                    </a:cubicBezTo>
                    <a:lnTo>
                      <a:pt x="5923" y="914"/>
                    </a:ln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20"/>
                    </a:cubicBezTo>
                    <a:lnTo>
                      <a:pt x="5009" y="1576"/>
                    </a:lnTo>
                    <a:cubicBezTo>
                      <a:pt x="4631" y="1702"/>
                      <a:pt x="4285" y="1796"/>
                      <a:pt x="3970" y="2017"/>
                    </a:cubicBezTo>
                    <a:lnTo>
                      <a:pt x="3466" y="1481"/>
                    </a:lnTo>
                    <a:cubicBezTo>
                      <a:pt x="3308" y="1324"/>
                      <a:pt x="3103" y="1245"/>
                      <a:pt x="2891" y="1245"/>
                    </a:cubicBezTo>
                    <a:cubicBezTo>
                      <a:pt x="2678" y="1245"/>
                      <a:pt x="2458" y="1324"/>
                      <a:pt x="2269" y="1481"/>
                    </a:cubicBezTo>
                    <a:lnTo>
                      <a:pt x="1481" y="2269"/>
                    </a:lnTo>
                    <a:cubicBezTo>
                      <a:pt x="1166" y="2584"/>
                      <a:pt x="1166" y="3120"/>
                      <a:pt x="1481" y="3466"/>
                    </a:cubicBezTo>
                    <a:lnTo>
                      <a:pt x="2017" y="3970"/>
                    </a:lnTo>
                    <a:cubicBezTo>
                      <a:pt x="1796" y="4285"/>
                      <a:pt x="1701" y="4632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6"/>
                      <a:pt x="0" y="5829"/>
                    </a:cubicBezTo>
                    <a:lnTo>
                      <a:pt x="0" y="6932"/>
                    </a:lnTo>
                    <a:cubicBezTo>
                      <a:pt x="0" y="7404"/>
                      <a:pt x="347" y="7751"/>
                      <a:pt x="819" y="7751"/>
                    </a:cubicBezTo>
                    <a:lnTo>
                      <a:pt x="1575" y="7751"/>
                    </a:lnTo>
                    <a:cubicBezTo>
                      <a:pt x="1701" y="8097"/>
                      <a:pt x="1796" y="8475"/>
                      <a:pt x="2017" y="8759"/>
                    </a:cubicBezTo>
                    <a:lnTo>
                      <a:pt x="1481" y="9295"/>
                    </a:lnTo>
                    <a:cubicBezTo>
                      <a:pt x="1166" y="9610"/>
                      <a:pt x="1166" y="10114"/>
                      <a:pt x="1481" y="10460"/>
                    </a:cubicBezTo>
                    <a:lnTo>
                      <a:pt x="2269" y="11248"/>
                    </a:lnTo>
                    <a:cubicBezTo>
                      <a:pt x="2426" y="11405"/>
                      <a:pt x="2639" y="11484"/>
                      <a:pt x="2855" y="11484"/>
                    </a:cubicBezTo>
                    <a:cubicBezTo>
                      <a:pt x="3072" y="11484"/>
                      <a:pt x="3292" y="11405"/>
                      <a:pt x="3466" y="11248"/>
                    </a:cubicBezTo>
                    <a:lnTo>
                      <a:pt x="3970" y="10744"/>
                    </a:lnTo>
                    <a:cubicBezTo>
                      <a:pt x="4285" y="10933"/>
                      <a:pt x="4631" y="11059"/>
                      <a:pt x="5009" y="11185"/>
                    </a:cubicBezTo>
                    <a:lnTo>
                      <a:pt x="5009" y="11909"/>
                    </a:lnTo>
                    <a:cubicBezTo>
                      <a:pt x="5009" y="12382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382"/>
                      <a:pt x="7750" y="11909"/>
                    </a:cubicBezTo>
                    <a:lnTo>
                      <a:pt x="7750" y="11185"/>
                    </a:lnTo>
                    <a:cubicBezTo>
                      <a:pt x="8097" y="11059"/>
                      <a:pt x="8475" y="10933"/>
                      <a:pt x="8790" y="10744"/>
                    </a:cubicBezTo>
                    <a:lnTo>
                      <a:pt x="9294" y="11248"/>
                    </a:lnTo>
                    <a:cubicBezTo>
                      <a:pt x="9452" y="11405"/>
                      <a:pt x="9656" y="11484"/>
                      <a:pt x="9865" y="11484"/>
                    </a:cubicBezTo>
                    <a:cubicBezTo>
                      <a:pt x="10074" y="11484"/>
                      <a:pt x="10287" y="11405"/>
                      <a:pt x="10460" y="11248"/>
                    </a:cubicBezTo>
                    <a:lnTo>
                      <a:pt x="11247" y="10460"/>
                    </a:lnTo>
                    <a:cubicBezTo>
                      <a:pt x="11563" y="10145"/>
                      <a:pt x="11563" y="9641"/>
                      <a:pt x="11247" y="9295"/>
                    </a:cubicBezTo>
                    <a:lnTo>
                      <a:pt x="10743" y="8759"/>
                    </a:lnTo>
                    <a:cubicBezTo>
                      <a:pt x="10932" y="8444"/>
                      <a:pt x="11058" y="8097"/>
                      <a:pt x="11184" y="7751"/>
                    </a:cubicBezTo>
                    <a:lnTo>
                      <a:pt x="11941" y="7751"/>
                    </a:lnTo>
                    <a:cubicBezTo>
                      <a:pt x="12413" y="7751"/>
                      <a:pt x="12760" y="7404"/>
                      <a:pt x="12760" y="6932"/>
                    </a:cubicBezTo>
                    <a:lnTo>
                      <a:pt x="12760" y="5829"/>
                    </a:lnTo>
                    <a:cubicBezTo>
                      <a:pt x="12760" y="5356"/>
                      <a:pt x="12350" y="5010"/>
                      <a:pt x="11941" y="5010"/>
                    </a:cubicBezTo>
                    <a:lnTo>
                      <a:pt x="11184" y="5010"/>
                    </a:lnTo>
                    <a:cubicBezTo>
                      <a:pt x="11058" y="4632"/>
                      <a:pt x="10932" y="4285"/>
                      <a:pt x="10743" y="3970"/>
                    </a:cubicBezTo>
                    <a:lnTo>
                      <a:pt x="11247" y="3466"/>
                    </a:lnTo>
                    <a:cubicBezTo>
                      <a:pt x="11563" y="3151"/>
                      <a:pt x="11563" y="2647"/>
                      <a:pt x="11247" y="2269"/>
                    </a:cubicBezTo>
                    <a:lnTo>
                      <a:pt x="10460" y="1481"/>
                    </a:lnTo>
                    <a:cubicBezTo>
                      <a:pt x="10302" y="1324"/>
                      <a:pt x="10098" y="1245"/>
                      <a:pt x="9889" y="1245"/>
                    </a:cubicBezTo>
                    <a:cubicBezTo>
                      <a:pt x="9680" y="1245"/>
                      <a:pt x="9467" y="1324"/>
                      <a:pt x="9294" y="1481"/>
                    </a:cubicBezTo>
                    <a:lnTo>
                      <a:pt x="8790" y="2017"/>
                    </a:lnTo>
                    <a:cubicBezTo>
                      <a:pt x="8475" y="1796"/>
                      <a:pt x="8097" y="1702"/>
                      <a:pt x="7750" y="1576"/>
                    </a:cubicBezTo>
                    <a:lnTo>
                      <a:pt x="7750" y="820"/>
                    </a:lnTo>
                    <a:cubicBezTo>
                      <a:pt x="7750" y="347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-63160900" y="2021425"/>
                <a:ext cx="137850" cy="137850"/>
              </a:xfrm>
              <a:custGeom>
                <a:rect b="b" l="l" r="r" t="t"/>
                <a:pathLst>
                  <a:path extrusionOk="0" h="5514" w="5514">
                    <a:moveTo>
                      <a:pt x="2773" y="820"/>
                    </a:moveTo>
                    <a:cubicBezTo>
                      <a:pt x="3813" y="820"/>
                      <a:pt x="4695" y="1702"/>
                      <a:pt x="4695" y="2742"/>
                    </a:cubicBezTo>
                    <a:cubicBezTo>
                      <a:pt x="4695" y="3813"/>
                      <a:pt x="3813" y="4695"/>
                      <a:pt x="2773" y="4695"/>
                    </a:cubicBezTo>
                    <a:cubicBezTo>
                      <a:pt x="1702" y="4695"/>
                      <a:pt x="820" y="3813"/>
                      <a:pt x="820" y="2742"/>
                    </a:cubicBezTo>
                    <a:cubicBezTo>
                      <a:pt x="820" y="1702"/>
                      <a:pt x="1702" y="820"/>
                      <a:pt x="2773" y="820"/>
                    </a:cubicBezTo>
                    <a:close/>
                    <a:moveTo>
                      <a:pt x="2773" y="1"/>
                    </a:moveTo>
                    <a:cubicBezTo>
                      <a:pt x="1229" y="1"/>
                      <a:pt x="1" y="1198"/>
                      <a:pt x="1" y="2742"/>
                    </a:cubicBezTo>
                    <a:cubicBezTo>
                      <a:pt x="1" y="4285"/>
                      <a:pt x="1229" y="5514"/>
                      <a:pt x="2773" y="5514"/>
                    </a:cubicBezTo>
                    <a:cubicBezTo>
                      <a:pt x="4285" y="5514"/>
                      <a:pt x="5514" y="4285"/>
                      <a:pt x="5514" y="2742"/>
                    </a:cubicBezTo>
                    <a:cubicBezTo>
                      <a:pt x="5514" y="1229"/>
                      <a:pt x="4254" y="1"/>
                      <a:pt x="277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4" name="Google Shape;1444;p30"/>
            <p:cNvGrpSpPr/>
            <p:nvPr/>
          </p:nvGrpSpPr>
          <p:grpSpPr>
            <a:xfrm>
              <a:off x="4668275" y="1788627"/>
              <a:ext cx="299393" cy="300882"/>
              <a:chOff x="-62150375" y="2664925"/>
              <a:chExt cx="316650" cy="318225"/>
            </a:xfrm>
          </p:grpSpPr>
          <p:sp>
            <p:nvSpPr>
              <p:cNvPr id="1445" name="Google Shape;1445;p30"/>
              <p:cNvSpPr/>
              <p:nvPr/>
            </p:nvSpPr>
            <p:spPr>
              <a:xfrm>
                <a:off x="-62150375" y="2961850"/>
                <a:ext cx="316650" cy="21300"/>
              </a:xfrm>
              <a:custGeom>
                <a:rect b="b" l="l" r="r" t="t"/>
                <a:pathLst>
                  <a:path extrusionOk="0" h="852" w="12666">
                    <a:moveTo>
                      <a:pt x="379" y="0"/>
                    </a:moveTo>
                    <a:cubicBezTo>
                      <a:pt x="158" y="0"/>
                      <a:pt x="1" y="189"/>
                      <a:pt x="1" y="410"/>
                    </a:cubicBezTo>
                    <a:cubicBezTo>
                      <a:pt x="1" y="662"/>
                      <a:pt x="190" y="851"/>
                      <a:pt x="379" y="851"/>
                    </a:cubicBezTo>
                    <a:lnTo>
                      <a:pt x="12225" y="851"/>
                    </a:lnTo>
                    <a:cubicBezTo>
                      <a:pt x="12477" y="851"/>
                      <a:pt x="12634" y="662"/>
                      <a:pt x="12634" y="410"/>
                    </a:cubicBezTo>
                    <a:cubicBezTo>
                      <a:pt x="12666" y="158"/>
                      <a:pt x="12477" y="0"/>
                      <a:pt x="12225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-62150375" y="2838200"/>
                <a:ext cx="82725" cy="102400"/>
              </a:xfrm>
              <a:custGeom>
                <a:rect b="b" l="l" r="r" t="t"/>
                <a:pathLst>
                  <a:path extrusionOk="0" h="4096" w="3309">
                    <a:moveTo>
                      <a:pt x="2363" y="756"/>
                    </a:moveTo>
                    <a:cubicBezTo>
                      <a:pt x="2427" y="756"/>
                      <a:pt x="2521" y="851"/>
                      <a:pt x="2521" y="914"/>
                    </a:cubicBezTo>
                    <a:lnTo>
                      <a:pt x="2521" y="3119"/>
                    </a:lnTo>
                    <a:cubicBezTo>
                      <a:pt x="2521" y="3214"/>
                      <a:pt x="2427" y="3245"/>
                      <a:pt x="2363" y="3245"/>
                    </a:cubicBezTo>
                    <a:lnTo>
                      <a:pt x="977" y="3245"/>
                    </a:lnTo>
                    <a:cubicBezTo>
                      <a:pt x="883" y="3245"/>
                      <a:pt x="820" y="3151"/>
                      <a:pt x="820" y="3119"/>
                    </a:cubicBezTo>
                    <a:lnTo>
                      <a:pt x="820" y="914"/>
                    </a:lnTo>
                    <a:cubicBezTo>
                      <a:pt x="820" y="851"/>
                      <a:pt x="883" y="756"/>
                      <a:pt x="977" y="756"/>
                    </a:cubicBezTo>
                    <a:close/>
                    <a:moveTo>
                      <a:pt x="946" y="0"/>
                    </a:moveTo>
                    <a:cubicBezTo>
                      <a:pt x="379" y="0"/>
                      <a:pt x="1" y="441"/>
                      <a:pt x="1" y="945"/>
                    </a:cubicBezTo>
                    <a:lnTo>
                      <a:pt x="1" y="3151"/>
                    </a:lnTo>
                    <a:cubicBezTo>
                      <a:pt x="1" y="3686"/>
                      <a:pt x="410" y="4096"/>
                      <a:pt x="946" y="4096"/>
                    </a:cubicBezTo>
                    <a:lnTo>
                      <a:pt x="2300" y="4096"/>
                    </a:lnTo>
                    <a:cubicBezTo>
                      <a:pt x="2868" y="4096"/>
                      <a:pt x="3309" y="3686"/>
                      <a:pt x="3309" y="3151"/>
                    </a:cubicBezTo>
                    <a:lnTo>
                      <a:pt x="3309" y="945"/>
                    </a:lnTo>
                    <a:cubicBezTo>
                      <a:pt x="3309" y="410"/>
                      <a:pt x="2868" y="0"/>
                      <a:pt x="230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-62033800" y="2664925"/>
                <a:ext cx="82725" cy="274900"/>
              </a:xfrm>
              <a:custGeom>
                <a:rect b="b" l="l" r="r" t="t"/>
                <a:pathLst>
                  <a:path extrusionOk="0" h="10996" w="3309">
                    <a:moveTo>
                      <a:pt x="2332" y="788"/>
                    </a:moveTo>
                    <a:cubicBezTo>
                      <a:pt x="2426" y="851"/>
                      <a:pt x="2489" y="882"/>
                      <a:pt x="2489" y="945"/>
                    </a:cubicBezTo>
                    <a:lnTo>
                      <a:pt x="2489" y="10050"/>
                    </a:lnTo>
                    <a:cubicBezTo>
                      <a:pt x="2489" y="10145"/>
                      <a:pt x="2426" y="10176"/>
                      <a:pt x="2332" y="10176"/>
                    </a:cubicBezTo>
                    <a:lnTo>
                      <a:pt x="946" y="10176"/>
                    </a:lnTo>
                    <a:cubicBezTo>
                      <a:pt x="882" y="10176"/>
                      <a:pt x="851" y="10082"/>
                      <a:pt x="851" y="10050"/>
                    </a:cubicBezTo>
                    <a:lnTo>
                      <a:pt x="851" y="945"/>
                    </a:lnTo>
                    <a:cubicBezTo>
                      <a:pt x="851" y="882"/>
                      <a:pt x="914" y="788"/>
                      <a:pt x="946" y="788"/>
                    </a:cubicBezTo>
                    <a:close/>
                    <a:moveTo>
                      <a:pt x="946" y="0"/>
                    </a:moveTo>
                    <a:cubicBezTo>
                      <a:pt x="410" y="0"/>
                      <a:pt x="0" y="441"/>
                      <a:pt x="0" y="945"/>
                    </a:cubicBezTo>
                    <a:lnTo>
                      <a:pt x="0" y="10050"/>
                    </a:lnTo>
                    <a:cubicBezTo>
                      <a:pt x="0" y="10617"/>
                      <a:pt x="441" y="10995"/>
                      <a:pt x="946" y="10995"/>
                    </a:cubicBezTo>
                    <a:lnTo>
                      <a:pt x="2332" y="10995"/>
                    </a:lnTo>
                    <a:cubicBezTo>
                      <a:pt x="2899" y="10995"/>
                      <a:pt x="3308" y="10554"/>
                      <a:pt x="3308" y="10050"/>
                    </a:cubicBezTo>
                    <a:lnTo>
                      <a:pt x="3308" y="945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-61917225" y="2754700"/>
                <a:ext cx="83500" cy="185900"/>
              </a:xfrm>
              <a:custGeom>
                <a:rect b="b" l="l" r="r" t="t"/>
                <a:pathLst>
                  <a:path extrusionOk="0" h="7436" w="3340">
                    <a:moveTo>
                      <a:pt x="2394" y="788"/>
                    </a:moveTo>
                    <a:cubicBezTo>
                      <a:pt x="2489" y="788"/>
                      <a:pt x="2520" y="883"/>
                      <a:pt x="2520" y="946"/>
                    </a:cubicBezTo>
                    <a:lnTo>
                      <a:pt x="2520" y="6459"/>
                    </a:lnTo>
                    <a:cubicBezTo>
                      <a:pt x="2520" y="6554"/>
                      <a:pt x="2426" y="6585"/>
                      <a:pt x="2394" y="6585"/>
                    </a:cubicBezTo>
                    <a:lnTo>
                      <a:pt x="1008" y="6585"/>
                    </a:lnTo>
                    <a:cubicBezTo>
                      <a:pt x="945" y="6585"/>
                      <a:pt x="851" y="6491"/>
                      <a:pt x="851" y="6459"/>
                    </a:cubicBezTo>
                    <a:lnTo>
                      <a:pt x="851" y="946"/>
                    </a:lnTo>
                    <a:cubicBezTo>
                      <a:pt x="851" y="883"/>
                      <a:pt x="945" y="788"/>
                      <a:pt x="1008" y="788"/>
                    </a:cubicBezTo>
                    <a:close/>
                    <a:moveTo>
                      <a:pt x="977" y="1"/>
                    </a:moveTo>
                    <a:cubicBezTo>
                      <a:pt x="441" y="1"/>
                      <a:pt x="0" y="442"/>
                      <a:pt x="0" y="977"/>
                    </a:cubicBezTo>
                    <a:lnTo>
                      <a:pt x="0" y="6491"/>
                    </a:lnTo>
                    <a:cubicBezTo>
                      <a:pt x="0" y="7058"/>
                      <a:pt x="441" y="7436"/>
                      <a:pt x="977" y="7436"/>
                    </a:cubicBezTo>
                    <a:lnTo>
                      <a:pt x="2363" y="7436"/>
                    </a:lnTo>
                    <a:cubicBezTo>
                      <a:pt x="2899" y="7436"/>
                      <a:pt x="3308" y="7026"/>
                      <a:pt x="3308" y="6491"/>
                    </a:cubicBezTo>
                    <a:lnTo>
                      <a:pt x="3308" y="977"/>
                    </a:lnTo>
                    <a:cubicBezTo>
                      <a:pt x="3340" y="442"/>
                      <a:pt x="2899" y="1"/>
                      <a:pt x="236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9" name="Google Shape;1449;p30"/>
          <p:cNvSpPr txBox="1"/>
          <p:nvPr>
            <p:ph idx="15" type="ctrTitle"/>
          </p:nvPr>
        </p:nvSpPr>
        <p:spPr>
          <a:xfrm flipH="1">
            <a:off x="3083549" y="102725"/>
            <a:ext cx="2976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02: </a:t>
            </a:r>
            <a:r>
              <a:rPr lang="es"/>
              <a:t>Profile Page</a:t>
            </a:r>
            <a:endParaRPr/>
          </a:p>
        </p:txBody>
      </p:sp>
      <p:sp>
        <p:nvSpPr>
          <p:cNvPr id="1450" name="Google Shape;1450;p30"/>
          <p:cNvSpPr txBox="1"/>
          <p:nvPr>
            <p:ph idx="14" type="subTitle"/>
          </p:nvPr>
        </p:nvSpPr>
        <p:spPr>
          <a:xfrm flipH="1">
            <a:off x="2709603" y="4594550"/>
            <a:ext cx="3724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“Knowing yourself is the first step to success”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31"/>
          <p:cNvSpPr txBox="1"/>
          <p:nvPr>
            <p:ph type="ctrTitle"/>
          </p:nvPr>
        </p:nvSpPr>
        <p:spPr>
          <a:xfrm flipH="1">
            <a:off x="-629259" y="2101704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Finances Page</a:t>
            </a:r>
            <a:endParaRPr/>
          </a:p>
        </p:txBody>
      </p:sp>
      <p:sp>
        <p:nvSpPr>
          <p:cNvPr id="1456" name="Google Shape;1456;p31"/>
          <p:cNvSpPr txBox="1"/>
          <p:nvPr>
            <p:ph idx="1" type="subTitle"/>
          </p:nvPr>
        </p:nvSpPr>
        <p:spPr>
          <a:xfrm flipH="1">
            <a:off x="1182741" y="2563154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“When you fail to plan, you plan to fail”</a:t>
            </a:r>
            <a:endParaRPr/>
          </a:p>
        </p:txBody>
      </p:sp>
      <p:sp>
        <p:nvSpPr>
          <p:cNvPr id="1457" name="Google Shape;1457;p31"/>
          <p:cNvSpPr txBox="1"/>
          <p:nvPr>
            <p:ph idx="2" type="title"/>
          </p:nvPr>
        </p:nvSpPr>
        <p:spPr>
          <a:xfrm flipH="1">
            <a:off x="2057179" y="14134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32"/>
          <p:cNvSpPr txBox="1"/>
          <p:nvPr>
            <p:ph type="ctrTitle"/>
          </p:nvPr>
        </p:nvSpPr>
        <p:spPr>
          <a:xfrm flipH="1">
            <a:off x="1848400" y="357000"/>
            <a:ext cx="54471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Budgetary Table</a:t>
            </a:r>
            <a:endParaRPr sz="2800"/>
          </a:p>
        </p:txBody>
      </p:sp>
      <p:sp>
        <p:nvSpPr>
          <p:cNvPr id="1463" name="Google Shape;1463;p32"/>
          <p:cNvSpPr/>
          <p:nvPr/>
        </p:nvSpPr>
        <p:spPr>
          <a:xfrm>
            <a:off x="985275" y="1244725"/>
            <a:ext cx="3466800" cy="1582500"/>
          </a:xfrm>
          <a:prstGeom prst="roundRect">
            <a:avLst>
              <a:gd fmla="val 16667" name="adj"/>
            </a:avLst>
          </a:prstGeom>
          <a:solidFill>
            <a:srgbClr val="F4C5B1">
              <a:alpha val="365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INCOME</a:t>
            </a:r>
            <a:endParaRPr b="1" sz="19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1464" name="Google Shape;1464;p32"/>
          <p:cNvSpPr/>
          <p:nvPr/>
        </p:nvSpPr>
        <p:spPr>
          <a:xfrm>
            <a:off x="4650950" y="1244725"/>
            <a:ext cx="3466800" cy="1582500"/>
          </a:xfrm>
          <a:prstGeom prst="roundRect">
            <a:avLst>
              <a:gd fmla="val 16667" name="adj"/>
            </a:avLst>
          </a:prstGeom>
          <a:solidFill>
            <a:srgbClr val="F4C5B1">
              <a:alpha val="365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EXPENDITURE</a:t>
            </a:r>
            <a:endParaRPr/>
          </a:p>
        </p:txBody>
      </p:sp>
      <p:sp>
        <p:nvSpPr>
          <p:cNvPr id="1465" name="Google Shape;1465;p32"/>
          <p:cNvSpPr/>
          <p:nvPr/>
        </p:nvSpPr>
        <p:spPr>
          <a:xfrm>
            <a:off x="985275" y="3051100"/>
            <a:ext cx="3466800" cy="1680900"/>
          </a:xfrm>
          <a:prstGeom prst="roundRect">
            <a:avLst>
              <a:gd fmla="val 16667" name="adj"/>
            </a:avLst>
          </a:prstGeom>
          <a:solidFill>
            <a:srgbClr val="F4C5B1">
              <a:alpha val="365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SAVINGS</a:t>
            </a:r>
            <a:endParaRPr b="1" sz="19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1466" name="Google Shape;1466;p32"/>
          <p:cNvSpPr/>
          <p:nvPr/>
        </p:nvSpPr>
        <p:spPr>
          <a:xfrm>
            <a:off x="4650950" y="3051100"/>
            <a:ext cx="3466800" cy="1680900"/>
          </a:xfrm>
          <a:prstGeom prst="roundRect">
            <a:avLst>
              <a:gd fmla="val 16667" name="adj"/>
            </a:avLst>
          </a:prstGeom>
          <a:solidFill>
            <a:srgbClr val="F4C5B1">
              <a:alpha val="365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aira Extra Condensed"/>
                <a:ea typeface="Saira Extra Condensed"/>
                <a:cs typeface="Saira Extra Condensed"/>
                <a:sym typeface="Saira Extra Condensed"/>
              </a:rPr>
              <a:t>INVESTMENTS</a:t>
            </a:r>
            <a:endParaRPr/>
          </a:p>
        </p:txBody>
      </p:sp>
      <p:sp>
        <p:nvSpPr>
          <p:cNvPr id="1467" name="Google Shape;1467;p32"/>
          <p:cNvSpPr/>
          <p:nvPr/>
        </p:nvSpPr>
        <p:spPr>
          <a:xfrm>
            <a:off x="2397761" y="3677472"/>
            <a:ext cx="641837" cy="663689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32"/>
          <p:cNvGrpSpPr/>
          <p:nvPr/>
        </p:nvGrpSpPr>
        <p:grpSpPr>
          <a:xfrm>
            <a:off x="2397746" y="1850585"/>
            <a:ext cx="641850" cy="663659"/>
            <a:chOff x="-62511900" y="4129100"/>
            <a:chExt cx="304050" cy="282000"/>
          </a:xfrm>
        </p:grpSpPr>
        <p:sp>
          <p:nvSpPr>
            <p:cNvPr id="1469" name="Google Shape;1469;p32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32"/>
          <p:cNvSpPr/>
          <p:nvPr/>
        </p:nvSpPr>
        <p:spPr>
          <a:xfrm>
            <a:off x="6033976" y="1850574"/>
            <a:ext cx="700747" cy="663664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32"/>
          <p:cNvSpPr/>
          <p:nvPr/>
        </p:nvSpPr>
        <p:spPr>
          <a:xfrm>
            <a:off x="6033975" y="3677475"/>
            <a:ext cx="700746" cy="663682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